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ijwr+CEziWmSrxBpezlDFgRRnU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7.xml"/><Relationship Id="rId22" Type="http://schemas.openxmlformats.org/officeDocument/2006/relationships/font" Target="fonts/Roboto-boldItalic.fntdata"/><Relationship Id="rId10" Type="http://schemas.openxmlformats.org/officeDocument/2006/relationships/slide" Target="slides/slide6.xml"/><Relationship Id="rId21" Type="http://schemas.openxmlformats.org/officeDocument/2006/relationships/font" Target="fonts/Roboto-italic.fntdata"/><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6"/>
          <p:cNvSpPr txBox="1"/>
          <p:nvPr>
            <p:ph type="ctrTitle"/>
          </p:nvPr>
        </p:nvSpPr>
        <p:spPr>
          <a:xfrm>
            <a:off x="3359149" y="389840"/>
            <a:ext cx="8281987" cy="295465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6400"/>
              <a:buFont typeface="Avenir"/>
              <a:buNone/>
              <a:defRPr sz="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6"/>
          <p:cNvSpPr txBox="1"/>
          <p:nvPr>
            <p:ph idx="1" type="subTitle"/>
          </p:nvPr>
        </p:nvSpPr>
        <p:spPr>
          <a:xfrm>
            <a:off x="3359149" y="3536951"/>
            <a:ext cx="8281989" cy="2555874"/>
          </a:xfrm>
          <a:prstGeom prst="rect">
            <a:avLst/>
          </a:prstGeom>
          <a:noFill/>
          <a:ln>
            <a:noFill/>
          </a:ln>
        </p:spPr>
        <p:txBody>
          <a:bodyPr anchorCtr="0" anchor="t" bIns="0" lIns="0" spcFirstLastPara="1" rIns="0" wrap="square" tIns="0">
            <a:normAutofit/>
          </a:bodyPr>
          <a:lstStyle>
            <a:lvl1pPr lvl="0" algn="l">
              <a:lnSpc>
                <a:spcPct val="100000"/>
              </a:lnSpc>
              <a:spcBef>
                <a:spcPts val="1000"/>
              </a:spcBef>
              <a:spcAft>
                <a:spcPts val="0"/>
              </a:spcAft>
              <a:buClr>
                <a:schemeClr val="lt1"/>
              </a:buClr>
              <a:buSzPts val="2400"/>
              <a:buNone/>
              <a:defRPr sz="2400">
                <a:solidFill>
                  <a:schemeClr val="lt1"/>
                </a:solidFill>
              </a:defRPr>
            </a:lvl1pPr>
            <a:lvl2pPr lvl="1" algn="ctr">
              <a:lnSpc>
                <a:spcPct val="110000"/>
              </a:lnSpc>
              <a:spcBef>
                <a:spcPts val="800"/>
              </a:spcBef>
              <a:spcAft>
                <a:spcPts val="0"/>
              </a:spcAft>
              <a:buClr>
                <a:schemeClr val="lt1"/>
              </a:buClr>
              <a:buSzPts val="2000"/>
              <a:buNone/>
              <a:defRPr sz="2000"/>
            </a:lvl2pPr>
            <a:lvl3pPr lvl="2" algn="ctr">
              <a:lnSpc>
                <a:spcPct val="110000"/>
              </a:lnSpc>
              <a:spcBef>
                <a:spcPts val="800"/>
              </a:spcBef>
              <a:spcAft>
                <a:spcPts val="0"/>
              </a:spcAft>
              <a:buClr>
                <a:schemeClr val="lt1"/>
              </a:buClr>
              <a:buSzPts val="1800"/>
              <a:buNone/>
              <a:defRPr sz="1800"/>
            </a:lvl3pPr>
            <a:lvl4pPr lvl="3" algn="ctr">
              <a:lnSpc>
                <a:spcPct val="110000"/>
              </a:lnSpc>
              <a:spcBef>
                <a:spcPts val="800"/>
              </a:spcBef>
              <a:spcAft>
                <a:spcPts val="0"/>
              </a:spcAft>
              <a:buClr>
                <a:schemeClr val="lt1"/>
              </a:buClr>
              <a:buSzPts val="1600"/>
              <a:buNone/>
              <a:defRPr sz="1600"/>
            </a:lvl4pPr>
            <a:lvl5pPr lvl="4" algn="ctr">
              <a:lnSpc>
                <a:spcPct val="110000"/>
              </a:lnSpc>
              <a:spcBef>
                <a:spcPts val="800"/>
              </a:spcBef>
              <a:spcAft>
                <a:spcPts val="0"/>
              </a:spcAft>
              <a:buClr>
                <a:schemeClr val="lt1"/>
              </a:buClr>
              <a:buSzPts val="1600"/>
              <a:buNone/>
              <a:defRPr sz="1600"/>
            </a:lvl5pPr>
            <a:lvl6pPr lvl="5" algn="ctr">
              <a:lnSpc>
                <a:spcPct val="90000"/>
              </a:lnSpc>
              <a:spcBef>
                <a:spcPts val="8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4" name="Google Shape;14;p16"/>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6"/>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7" name="Google Shape;17;p16"/>
          <p:cNvSpPr/>
          <p:nvPr/>
        </p:nvSpPr>
        <p:spPr>
          <a:xfrm rot="2700000">
            <a:off x="612445" y="481888"/>
            <a:ext cx="1080000" cy="1262947"/>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784D43"/>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8" name="Google Shape;18;p16"/>
          <p:cNvSpPr/>
          <p:nvPr/>
        </p:nvSpPr>
        <p:spPr>
          <a:xfrm rot="8100000">
            <a:off x="626845" y="828962"/>
            <a:ext cx="540000" cy="1080000"/>
          </a:xfrm>
          <a:prstGeom prst="ellipse">
            <a:avLst/>
          </a:prstGeom>
          <a:gradFill>
            <a:gsLst>
              <a:gs pos="0">
                <a:srgbClr val="422A25"/>
              </a:gs>
              <a:gs pos="50000">
                <a:srgbClr val="422A25"/>
              </a:gs>
              <a:gs pos="100000">
                <a:srgbClr val="4F322D"/>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9" name="Google Shape;19;p16"/>
          <p:cNvSpPr/>
          <p:nvPr/>
        </p:nvSpPr>
        <p:spPr>
          <a:xfrm>
            <a:off x="1800802" y="2472855"/>
            <a:ext cx="360000" cy="36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nvGrpSpPr>
          <p:cNvPr id="20" name="Google Shape;20;p16"/>
          <p:cNvGrpSpPr/>
          <p:nvPr/>
        </p:nvGrpSpPr>
        <p:grpSpPr>
          <a:xfrm>
            <a:off x="1292493" y="4299807"/>
            <a:ext cx="2083885" cy="2083885"/>
            <a:chOff x="4842143" y="3556857"/>
            <a:chExt cx="2083885" cy="2083885"/>
          </a:xfrm>
        </p:grpSpPr>
        <p:sp>
          <p:nvSpPr>
            <p:cNvPr id="21" name="Google Shape;21;p16"/>
            <p:cNvSpPr/>
            <p:nvPr/>
          </p:nvSpPr>
          <p:spPr>
            <a:xfrm flipH="1" rot="8100000">
              <a:off x="5005634" y="4191206"/>
              <a:ext cx="1853969" cy="926985"/>
            </a:xfrm>
            <a:custGeom>
              <a:rect b="b" l="l" r="r" t="t"/>
              <a:pathLst>
                <a:path extrusionOk="0" h="1329373" w="2658746">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2" name="Google Shape;22;p16"/>
            <p:cNvSpPr/>
            <p:nvPr/>
          </p:nvSpPr>
          <p:spPr>
            <a:xfrm flipH="1" rot="8100000">
              <a:off x="4957101" y="4052255"/>
              <a:ext cx="1853969" cy="1093090"/>
            </a:xfrm>
            <a:custGeom>
              <a:rect b="b" l="l" r="r" t="t"/>
              <a:pathLst>
                <a:path extrusionOk="0" h="1329373" w="2658746">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rgbClr val="B08177">
                <a:alpha val="4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3" name="Google Shape;23;p16"/>
            <p:cNvSpPr/>
            <p:nvPr/>
          </p:nvSpPr>
          <p:spPr>
            <a:xfrm flipH="1" rot="2700000">
              <a:off x="6040374" y="3601683"/>
              <a:ext cx="107098" cy="466589"/>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4" name="Google Shape;24;p16"/>
            <p:cNvSpPr/>
            <p:nvPr/>
          </p:nvSpPr>
          <p:spPr>
            <a:xfrm flipH="1" rot="2700000">
              <a:off x="5059348" y="4582709"/>
              <a:ext cx="107098" cy="466589"/>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8" name="Shape 108"/>
        <p:cNvGrpSpPr/>
        <p:nvPr/>
      </p:nvGrpSpPr>
      <p:grpSpPr>
        <a:xfrm>
          <a:off x="0" y="0"/>
          <a:ext cx="0" cy="0"/>
          <a:chOff x="0" y="0"/>
          <a:chExt cx="0" cy="0"/>
        </a:xfrm>
      </p:grpSpPr>
      <p:sp>
        <p:nvSpPr>
          <p:cNvPr id="109" name="Google Shape;109;p25"/>
          <p:cNvSpPr txBox="1"/>
          <p:nvPr>
            <p:ph type="title"/>
          </p:nvPr>
        </p:nvSpPr>
        <p:spPr>
          <a:xfrm>
            <a:off x="550862" y="503906"/>
            <a:ext cx="11090275" cy="1333057"/>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4800"/>
              <a:buFont typeface="Aveni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5"/>
          <p:cNvSpPr txBox="1"/>
          <p:nvPr>
            <p:ph idx="1" type="body"/>
          </p:nvPr>
        </p:nvSpPr>
        <p:spPr>
          <a:xfrm rot="5400000">
            <a:off x="4107182" y="-1442457"/>
            <a:ext cx="3978963" cy="11091600"/>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11" name="Google Shape;111;p25"/>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5"/>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4" name="Shape 114"/>
        <p:cNvGrpSpPr/>
        <p:nvPr/>
      </p:nvGrpSpPr>
      <p:grpSpPr>
        <a:xfrm>
          <a:off x="0" y="0"/>
          <a:ext cx="0" cy="0"/>
          <a:chOff x="0" y="0"/>
          <a:chExt cx="0" cy="0"/>
        </a:xfrm>
      </p:grpSpPr>
      <p:sp>
        <p:nvSpPr>
          <p:cNvPr id="115" name="Google Shape;115;p26"/>
          <p:cNvSpPr txBox="1"/>
          <p:nvPr>
            <p:ph type="title"/>
          </p:nvPr>
        </p:nvSpPr>
        <p:spPr>
          <a:xfrm rot="5400000">
            <a:off x="7133431" y="1956594"/>
            <a:ext cx="5811838" cy="2628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26"/>
          <p:cNvSpPr txBox="1"/>
          <p:nvPr>
            <p:ph idx="1" type="body"/>
          </p:nvPr>
        </p:nvSpPr>
        <p:spPr>
          <a:xfrm rot="5400000">
            <a:off x="1799431" y="-596106"/>
            <a:ext cx="5811838" cy="7734300"/>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17" name="Google Shape;117;p26"/>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6"/>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6"/>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grpSp>
        <p:nvGrpSpPr>
          <p:cNvPr id="26" name="Google Shape;26;p17"/>
          <p:cNvGrpSpPr/>
          <p:nvPr/>
        </p:nvGrpSpPr>
        <p:grpSpPr>
          <a:xfrm>
            <a:off x="363888" y="5322560"/>
            <a:ext cx="1030305" cy="1030305"/>
            <a:chOff x="10240859" y="1436639"/>
            <a:chExt cx="1030305" cy="1030305"/>
          </a:xfrm>
        </p:grpSpPr>
        <p:sp>
          <p:nvSpPr>
            <p:cNvPr id="27" name="Google Shape;27;p17"/>
            <p:cNvSpPr/>
            <p:nvPr/>
          </p:nvSpPr>
          <p:spPr>
            <a:xfrm rot="-8100000">
              <a:off x="10268976" y="1743588"/>
              <a:ext cx="926985" cy="463493"/>
            </a:xfrm>
            <a:custGeom>
              <a:rect b="b" l="l" r="r" t="t"/>
              <a:pathLst>
                <a:path extrusionOk="0" h="1329373" w="2658746">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8" name="Google Shape;28;p17"/>
            <p:cNvSpPr/>
            <p:nvPr/>
          </p:nvSpPr>
          <p:spPr>
            <a:xfrm rot="-2700000">
              <a:off x="11115555" y="1939340"/>
              <a:ext cx="53549" cy="233295"/>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9" name="Google Shape;29;p17"/>
            <p:cNvSpPr/>
            <p:nvPr/>
          </p:nvSpPr>
          <p:spPr>
            <a:xfrm rot="-2700000">
              <a:off x="10625042" y="1448827"/>
              <a:ext cx="53549" cy="233295"/>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30" name="Google Shape;30;p17"/>
            <p:cNvSpPr/>
            <p:nvPr/>
          </p:nvSpPr>
          <p:spPr>
            <a:xfrm rot="-8100000">
              <a:off x="10292519" y="1686748"/>
              <a:ext cx="926985" cy="530086"/>
            </a:xfrm>
            <a:custGeom>
              <a:rect b="b" l="l" r="r" t="t"/>
              <a:pathLst>
                <a:path extrusionOk="0" h="1329373" w="2658746">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rgbClr val="B08177">
                <a:alpha val="2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31" name="Google Shape;31;p17"/>
          <p:cNvSpPr txBox="1"/>
          <p:nvPr>
            <p:ph type="title"/>
          </p:nvPr>
        </p:nvSpPr>
        <p:spPr>
          <a:xfrm>
            <a:off x="550862" y="549275"/>
            <a:ext cx="11091600" cy="13320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4800"/>
              <a:buFont typeface="Aveni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7"/>
          <p:cNvSpPr txBox="1"/>
          <p:nvPr>
            <p:ph idx="1" type="body"/>
          </p:nvPr>
        </p:nvSpPr>
        <p:spPr>
          <a:xfrm>
            <a:off x="550863" y="2113199"/>
            <a:ext cx="11090274" cy="3979625"/>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3" name="Google Shape;33;p17"/>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grpSp>
        <p:nvGrpSpPr>
          <p:cNvPr id="37" name="Google Shape;37;p18"/>
          <p:cNvGrpSpPr/>
          <p:nvPr/>
        </p:nvGrpSpPr>
        <p:grpSpPr>
          <a:xfrm>
            <a:off x="242406" y="748159"/>
            <a:ext cx="897877" cy="934082"/>
            <a:chOff x="5129684" y="1232940"/>
            <a:chExt cx="897877" cy="934082"/>
          </a:xfrm>
        </p:grpSpPr>
        <p:sp>
          <p:nvSpPr>
            <p:cNvPr id="38" name="Google Shape;38;p18"/>
            <p:cNvSpPr/>
            <p:nvPr/>
          </p:nvSpPr>
          <p:spPr>
            <a:xfrm rot="1800000">
              <a:off x="5356930" y="1363788"/>
              <a:ext cx="621086" cy="364601"/>
            </a:xfrm>
            <a:custGeom>
              <a:rect b="b" l="l" r="r" t="t"/>
              <a:pathLst>
                <a:path extrusionOk="0" h="317" w="540">
                  <a:moveTo>
                    <a:pt x="266" y="0"/>
                  </a:moveTo>
                  <a:lnTo>
                    <a:pt x="0" y="158"/>
                  </a:lnTo>
                  <a:lnTo>
                    <a:pt x="266" y="317"/>
                  </a:lnTo>
                  <a:lnTo>
                    <a:pt x="540" y="158"/>
                  </a:lnTo>
                  <a:lnTo>
                    <a:pt x="266" y="0"/>
                  </a:lnTo>
                  <a:close/>
                </a:path>
              </a:pathLst>
            </a:custGeom>
            <a:gradFill>
              <a:gsLst>
                <a:gs pos="0">
                  <a:srgbClr val="4F322D">
                    <a:alpha val="20000"/>
                  </a:srgbClr>
                </a:gs>
                <a:gs pos="20000">
                  <a:srgbClr val="4F322D">
                    <a:alpha val="20000"/>
                  </a:srgbClr>
                </a:gs>
                <a:gs pos="100000">
                  <a:srgbClr val="98E366">
                    <a:alpha val="2000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39" name="Google Shape;39;p18"/>
            <p:cNvSpPr/>
            <p:nvPr/>
          </p:nvSpPr>
          <p:spPr>
            <a:xfrm rot="1800000">
              <a:off x="5243759" y="1430747"/>
              <a:ext cx="305942" cy="538275"/>
            </a:xfrm>
            <a:custGeom>
              <a:rect b="b" l="l" r="r" t="t"/>
              <a:pathLst>
                <a:path extrusionOk="0" h="468" w="266">
                  <a:moveTo>
                    <a:pt x="266" y="468"/>
                  </a:moveTo>
                  <a:lnTo>
                    <a:pt x="0" y="310"/>
                  </a:lnTo>
                  <a:lnTo>
                    <a:pt x="0" y="310"/>
                  </a:lnTo>
                  <a:lnTo>
                    <a:pt x="0" y="0"/>
                  </a:lnTo>
                  <a:lnTo>
                    <a:pt x="0" y="0"/>
                  </a:lnTo>
                  <a:lnTo>
                    <a:pt x="266" y="159"/>
                  </a:lnTo>
                  <a:lnTo>
                    <a:pt x="266" y="468"/>
                  </a:lnTo>
                  <a:close/>
                </a:path>
              </a:pathLst>
            </a:custGeom>
            <a:gradFill>
              <a:gsLst>
                <a:gs pos="0">
                  <a:srgbClr val="4F322D">
                    <a:alpha val="20000"/>
                  </a:srgbClr>
                </a:gs>
                <a:gs pos="20000">
                  <a:srgbClr val="4F322D">
                    <a:alpha val="20000"/>
                  </a:srgbClr>
                </a:gs>
                <a:gs pos="100000">
                  <a:srgbClr val="98E366">
                    <a:alpha val="20000"/>
                  </a:srgbClr>
                </a:gs>
              </a:gsLst>
              <a:lin ang="1979999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40" name="Google Shape;40;p18"/>
            <p:cNvSpPr/>
            <p:nvPr/>
          </p:nvSpPr>
          <p:spPr>
            <a:xfrm rot="1800000">
              <a:off x="5508097" y="1586019"/>
              <a:ext cx="315144" cy="538275"/>
            </a:xfrm>
            <a:custGeom>
              <a:rect b="b" l="l" r="r" t="t"/>
              <a:pathLst>
                <a:path extrusionOk="0" h="468" w="274">
                  <a:moveTo>
                    <a:pt x="274" y="0"/>
                  </a:moveTo>
                  <a:lnTo>
                    <a:pt x="274" y="310"/>
                  </a:lnTo>
                  <a:lnTo>
                    <a:pt x="274" y="310"/>
                  </a:lnTo>
                  <a:lnTo>
                    <a:pt x="0" y="468"/>
                  </a:lnTo>
                  <a:lnTo>
                    <a:pt x="0" y="159"/>
                  </a:lnTo>
                  <a:lnTo>
                    <a:pt x="274" y="0"/>
                  </a:lnTo>
                  <a:lnTo>
                    <a:pt x="274" y="0"/>
                  </a:lnTo>
                  <a:close/>
                </a:path>
              </a:pathLst>
            </a:custGeom>
            <a:gradFill>
              <a:gsLst>
                <a:gs pos="0">
                  <a:srgbClr val="4F322D">
                    <a:alpha val="20000"/>
                  </a:srgbClr>
                </a:gs>
                <a:gs pos="20000">
                  <a:srgbClr val="4F322D">
                    <a:alpha val="20000"/>
                  </a:srgbClr>
                </a:gs>
                <a:gs pos="100000">
                  <a:srgbClr val="98E366">
                    <a:alpha val="20000"/>
                  </a:srgbClr>
                </a:gs>
              </a:gsLst>
              <a:lin ang="18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41" name="Google Shape;41;p18"/>
          <p:cNvSpPr txBox="1"/>
          <p:nvPr>
            <p:ph type="title"/>
          </p:nvPr>
        </p:nvSpPr>
        <p:spPr>
          <a:xfrm>
            <a:off x="563563" y="474345"/>
            <a:ext cx="11077574" cy="2954655"/>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Clr>
                <a:schemeClr val="lt1"/>
              </a:buClr>
              <a:buSzPts val="6400"/>
              <a:buFont typeface="Avenir"/>
              <a:buNone/>
              <a:defRPr sz="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5" name="Google Shape;45;p18"/>
          <p:cNvSpPr txBox="1"/>
          <p:nvPr>
            <p:ph idx="1" type="body"/>
          </p:nvPr>
        </p:nvSpPr>
        <p:spPr>
          <a:xfrm>
            <a:off x="566271" y="3629772"/>
            <a:ext cx="11074866" cy="2678953"/>
          </a:xfrm>
          <a:prstGeom prst="rect">
            <a:avLst/>
          </a:prstGeom>
          <a:noFill/>
          <a:ln>
            <a:noFill/>
          </a:ln>
        </p:spPr>
        <p:txBody>
          <a:bodyPr anchorCtr="0" anchor="t" bIns="0" lIns="0" spcFirstLastPara="1" rIns="0" wrap="square" tIns="0">
            <a:normAutofit/>
          </a:bodyPr>
          <a:lstStyle>
            <a:lvl1pPr indent="-228600" lvl="0" marL="457200" algn="l">
              <a:lnSpc>
                <a:spcPct val="110000"/>
              </a:lnSpc>
              <a:spcBef>
                <a:spcPts val="0"/>
              </a:spcBef>
              <a:spcAft>
                <a:spcPts val="0"/>
              </a:spcAft>
              <a:buClr>
                <a:schemeClr val="lt1"/>
              </a:buClr>
              <a:buSzPts val="2400"/>
              <a:buNone/>
              <a:defRPr sz="2400">
                <a:solidFill>
                  <a:schemeClr val="lt1"/>
                </a:solidFill>
              </a:defRPr>
            </a:lvl1pPr>
            <a:lvl2pPr indent="-228600" lvl="1" marL="914400" algn="l">
              <a:lnSpc>
                <a:spcPct val="110000"/>
              </a:lnSpc>
              <a:spcBef>
                <a:spcPts val="800"/>
              </a:spcBef>
              <a:spcAft>
                <a:spcPts val="0"/>
              </a:spcAft>
              <a:buClr>
                <a:schemeClr val="lt1"/>
              </a:buClr>
              <a:buSzPts val="2000"/>
              <a:buNone/>
              <a:defRPr sz="2000">
                <a:solidFill>
                  <a:schemeClr val="lt1"/>
                </a:solidFill>
              </a:defRPr>
            </a:lvl2pPr>
            <a:lvl3pPr indent="-228600" lvl="2" marL="1371600" algn="l">
              <a:lnSpc>
                <a:spcPct val="110000"/>
              </a:lnSpc>
              <a:spcBef>
                <a:spcPts val="800"/>
              </a:spcBef>
              <a:spcAft>
                <a:spcPts val="0"/>
              </a:spcAft>
              <a:buClr>
                <a:schemeClr val="lt1"/>
              </a:buClr>
              <a:buSzPts val="1800"/>
              <a:buNone/>
              <a:defRPr sz="1800">
                <a:solidFill>
                  <a:schemeClr val="lt1"/>
                </a:solidFill>
              </a:defRPr>
            </a:lvl3pPr>
            <a:lvl4pPr indent="-228600" lvl="3" marL="1828800" algn="l">
              <a:lnSpc>
                <a:spcPct val="110000"/>
              </a:lnSpc>
              <a:spcBef>
                <a:spcPts val="800"/>
              </a:spcBef>
              <a:spcAft>
                <a:spcPts val="0"/>
              </a:spcAft>
              <a:buClr>
                <a:schemeClr val="lt1"/>
              </a:buClr>
              <a:buSzPts val="1600"/>
              <a:buNone/>
              <a:defRPr sz="1600">
                <a:solidFill>
                  <a:schemeClr val="lt1"/>
                </a:solidFill>
              </a:defRPr>
            </a:lvl4pPr>
            <a:lvl5pPr indent="-228600" lvl="4" marL="2286000" algn="l">
              <a:lnSpc>
                <a:spcPct val="110000"/>
              </a:lnSpc>
              <a:spcBef>
                <a:spcPts val="800"/>
              </a:spcBef>
              <a:spcAft>
                <a:spcPts val="0"/>
              </a:spcAft>
              <a:buClr>
                <a:schemeClr val="lt1"/>
              </a:buClr>
              <a:buSzPts val="1600"/>
              <a:buNone/>
              <a:defRPr sz="1600">
                <a:solidFill>
                  <a:schemeClr val="lt1"/>
                </a:solidFill>
              </a:defRPr>
            </a:lvl5pPr>
            <a:lvl6pPr indent="-228600" lvl="5" marL="2743200" algn="l">
              <a:lnSpc>
                <a:spcPct val="90000"/>
              </a:lnSpc>
              <a:spcBef>
                <a:spcPts val="800"/>
              </a:spcBef>
              <a:spcAft>
                <a:spcPts val="0"/>
              </a:spcAft>
              <a:buClr>
                <a:schemeClr val="lt1"/>
              </a:buClr>
              <a:buSzPts val="1600"/>
              <a:buNone/>
              <a:defRPr sz="1600">
                <a:solidFill>
                  <a:schemeClr val="lt1"/>
                </a:solidFill>
              </a:defRPr>
            </a:lvl6pPr>
            <a:lvl7pPr indent="-228600" lvl="6" marL="3200400" algn="l">
              <a:lnSpc>
                <a:spcPct val="90000"/>
              </a:lnSpc>
              <a:spcBef>
                <a:spcPts val="500"/>
              </a:spcBef>
              <a:spcAft>
                <a:spcPts val="0"/>
              </a:spcAft>
              <a:buClr>
                <a:schemeClr val="lt1"/>
              </a:buClr>
              <a:buSzPts val="1600"/>
              <a:buNone/>
              <a:defRPr sz="1600">
                <a:solidFill>
                  <a:schemeClr val="lt1"/>
                </a:solidFill>
              </a:defRPr>
            </a:lvl7pPr>
            <a:lvl8pPr indent="-228600" lvl="7" marL="3657600" algn="l">
              <a:lnSpc>
                <a:spcPct val="90000"/>
              </a:lnSpc>
              <a:spcBef>
                <a:spcPts val="500"/>
              </a:spcBef>
              <a:spcAft>
                <a:spcPts val="0"/>
              </a:spcAft>
              <a:buClr>
                <a:schemeClr val="lt1"/>
              </a:buClr>
              <a:buSzPts val="1600"/>
              <a:buNone/>
              <a:defRPr sz="1600">
                <a:solidFill>
                  <a:schemeClr val="lt1"/>
                </a:solidFill>
              </a:defRPr>
            </a:lvl8pPr>
            <a:lvl9pPr indent="-228600" lvl="8" marL="4114800" algn="l">
              <a:lnSpc>
                <a:spcPct val="90000"/>
              </a:lnSpc>
              <a:spcBef>
                <a:spcPts val="500"/>
              </a:spcBef>
              <a:spcAft>
                <a:spcPts val="0"/>
              </a:spcAft>
              <a:buClr>
                <a:schemeClr val="lt1"/>
              </a:buClr>
              <a:buSzPts val="1600"/>
              <a:buNone/>
              <a:defRPr sz="1600">
                <a:solidFill>
                  <a:schemeClr val="lt1"/>
                </a:solidFill>
              </a:defRPr>
            </a:lvl9pPr>
          </a:lstStyle>
          <a:p/>
        </p:txBody>
      </p:sp>
      <p:sp>
        <p:nvSpPr>
          <p:cNvPr id="46" name="Google Shape;46;p18"/>
          <p:cNvSpPr/>
          <p:nvPr/>
        </p:nvSpPr>
        <p:spPr>
          <a:xfrm rot="-2700000">
            <a:off x="11209132" y="4448189"/>
            <a:ext cx="999200" cy="1262947"/>
          </a:xfrm>
          <a:custGeom>
            <a:rect b="b" l="l" r="r" t="t"/>
            <a:pathLst>
              <a:path extrusionOk="0" h="1262947" w="999200">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0">
                <a:srgbClr val="4F322D"/>
              </a:gs>
              <a:gs pos="30000">
                <a:srgbClr val="4F322D"/>
              </a:gs>
              <a:gs pos="40000">
                <a:srgbClr val="784D43"/>
              </a:gs>
              <a:gs pos="60000">
                <a:srgbClr val="4F322D"/>
              </a:gs>
              <a:gs pos="100000">
                <a:schemeClr val="dk2"/>
              </a:gs>
            </a:gsLst>
            <a:lin ang="102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47" name="Google Shape;47;p18"/>
          <p:cNvSpPr/>
          <p:nvPr/>
        </p:nvSpPr>
        <p:spPr>
          <a:xfrm rot="2700000">
            <a:off x="11686937" y="4853516"/>
            <a:ext cx="540000" cy="978284"/>
          </a:xfrm>
          <a:custGeom>
            <a:rect b="b" l="l" r="r" t="t"/>
            <a:pathLst>
              <a:path extrusionOk="0" h="978284" w="540000">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19"/>
          <p:cNvSpPr/>
          <p:nvPr/>
        </p:nvSpPr>
        <p:spPr>
          <a:xfrm>
            <a:off x="11069864" y="333375"/>
            <a:ext cx="360000" cy="36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nvGrpSpPr>
          <p:cNvPr id="50" name="Google Shape;50;p19"/>
          <p:cNvGrpSpPr/>
          <p:nvPr/>
        </p:nvGrpSpPr>
        <p:grpSpPr>
          <a:xfrm>
            <a:off x="233344" y="5384019"/>
            <a:ext cx="828357" cy="828357"/>
            <a:chOff x="2895711" y="1234487"/>
            <a:chExt cx="828357" cy="828357"/>
          </a:xfrm>
        </p:grpSpPr>
        <p:sp>
          <p:nvSpPr>
            <p:cNvPr id="51" name="Google Shape;51;p19"/>
            <p:cNvSpPr/>
            <p:nvPr/>
          </p:nvSpPr>
          <p:spPr>
            <a:xfrm rot="2700000">
              <a:off x="3039890" y="1332929"/>
              <a:ext cx="540000"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784D43"/>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52" name="Google Shape;52;p19"/>
            <p:cNvSpPr/>
            <p:nvPr/>
          </p:nvSpPr>
          <p:spPr>
            <a:xfrm rot="8100000">
              <a:off x="3047090" y="1506466"/>
              <a:ext cx="270000" cy="540000"/>
            </a:xfrm>
            <a:prstGeom prst="ellipse">
              <a:avLst/>
            </a:prstGeom>
            <a:gradFill>
              <a:gsLst>
                <a:gs pos="0">
                  <a:srgbClr val="422A25"/>
                </a:gs>
                <a:gs pos="50000">
                  <a:srgbClr val="422A25"/>
                </a:gs>
                <a:gs pos="100000">
                  <a:srgbClr val="4F322D"/>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53" name="Google Shape;53;p19"/>
          <p:cNvSpPr txBox="1"/>
          <p:nvPr>
            <p:ph type="title"/>
          </p:nvPr>
        </p:nvSpPr>
        <p:spPr>
          <a:xfrm>
            <a:off x="550863" y="549275"/>
            <a:ext cx="11090274" cy="13320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4800"/>
              <a:buFont typeface="Aveni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9"/>
          <p:cNvSpPr txBox="1"/>
          <p:nvPr>
            <p:ph idx="1" type="body"/>
          </p:nvPr>
        </p:nvSpPr>
        <p:spPr>
          <a:xfrm>
            <a:off x="550862" y="2097175"/>
            <a:ext cx="5435600" cy="3995650"/>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5" name="Google Shape;55;p19"/>
          <p:cNvSpPr txBox="1"/>
          <p:nvPr>
            <p:ph idx="2" type="body"/>
          </p:nvPr>
        </p:nvSpPr>
        <p:spPr>
          <a:xfrm>
            <a:off x="6205538" y="2097175"/>
            <a:ext cx="5435600" cy="3995650"/>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6" name="Google Shape;56;p19"/>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9" name="Shape 59"/>
        <p:cNvGrpSpPr/>
        <p:nvPr/>
      </p:nvGrpSpPr>
      <p:grpSpPr>
        <a:xfrm>
          <a:off x="0" y="0"/>
          <a:ext cx="0" cy="0"/>
          <a:chOff x="0" y="0"/>
          <a:chExt cx="0" cy="0"/>
        </a:xfrm>
      </p:grpSpPr>
      <p:sp>
        <p:nvSpPr>
          <p:cNvPr id="60" name="Google Shape;60;p20"/>
          <p:cNvSpPr/>
          <p:nvPr/>
        </p:nvSpPr>
        <p:spPr>
          <a:xfrm>
            <a:off x="11091612" y="5893466"/>
            <a:ext cx="360000" cy="36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61" name="Google Shape;61;p20"/>
          <p:cNvSpPr/>
          <p:nvPr/>
        </p:nvSpPr>
        <p:spPr>
          <a:xfrm>
            <a:off x="11451612" y="5827878"/>
            <a:ext cx="379049" cy="360000"/>
          </a:xfrm>
          <a:prstGeom prst="rect">
            <a:avLst/>
          </a:prstGeom>
          <a:solidFill>
            <a:schemeClr val="dk2">
              <a:alpha val="8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62" name="Google Shape;62;p20"/>
          <p:cNvSpPr txBox="1"/>
          <p:nvPr>
            <p:ph type="title"/>
          </p:nvPr>
        </p:nvSpPr>
        <p:spPr>
          <a:xfrm>
            <a:off x="550862" y="549275"/>
            <a:ext cx="11097551" cy="13320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txBox="1"/>
          <p:nvPr>
            <p:ph idx="1" type="body"/>
          </p:nvPr>
        </p:nvSpPr>
        <p:spPr>
          <a:xfrm>
            <a:off x="550864" y="1881275"/>
            <a:ext cx="5437186" cy="535354"/>
          </a:xfrm>
          <a:prstGeom prst="rect">
            <a:avLst/>
          </a:prstGeom>
          <a:noFill/>
          <a:ln>
            <a:noFill/>
          </a:ln>
        </p:spPr>
        <p:txBody>
          <a:bodyPr anchorCtr="0" anchor="b" bIns="0" lIns="0" spcFirstLastPara="1" rIns="0" wrap="square" tIns="0">
            <a:normAutofit/>
          </a:bodyPr>
          <a:lstStyle>
            <a:lvl1pPr indent="-228600" lvl="0" marL="457200" algn="l">
              <a:lnSpc>
                <a:spcPct val="110000"/>
              </a:lnSpc>
              <a:spcBef>
                <a:spcPts val="1000"/>
              </a:spcBef>
              <a:spcAft>
                <a:spcPts val="0"/>
              </a:spcAft>
              <a:buClr>
                <a:schemeClr val="lt1"/>
              </a:buClr>
              <a:buSzPts val="1400"/>
              <a:buNone/>
              <a:defRPr b="0" sz="1400" cap="none">
                <a:solidFill>
                  <a:schemeClr val="lt1"/>
                </a:solidFill>
                <a:latin typeface="Avenir"/>
                <a:ea typeface="Avenir"/>
                <a:cs typeface="Avenir"/>
                <a:sym typeface="Avenir"/>
              </a:defRPr>
            </a:lvl1pPr>
            <a:lvl2pPr indent="-228600" lvl="1" marL="914400" algn="l">
              <a:lnSpc>
                <a:spcPct val="110000"/>
              </a:lnSpc>
              <a:spcBef>
                <a:spcPts val="800"/>
              </a:spcBef>
              <a:spcAft>
                <a:spcPts val="0"/>
              </a:spcAft>
              <a:buClr>
                <a:schemeClr val="lt1"/>
              </a:buClr>
              <a:buSzPts val="2000"/>
              <a:buNone/>
              <a:defRPr b="1" sz="2000"/>
            </a:lvl2pPr>
            <a:lvl3pPr indent="-228600" lvl="2" marL="1371600" algn="l">
              <a:lnSpc>
                <a:spcPct val="110000"/>
              </a:lnSpc>
              <a:spcBef>
                <a:spcPts val="800"/>
              </a:spcBef>
              <a:spcAft>
                <a:spcPts val="0"/>
              </a:spcAft>
              <a:buClr>
                <a:schemeClr val="lt1"/>
              </a:buClr>
              <a:buSzPts val="1800"/>
              <a:buNone/>
              <a:defRPr b="1" sz="1800"/>
            </a:lvl3pPr>
            <a:lvl4pPr indent="-228600" lvl="3" marL="1828800" algn="l">
              <a:lnSpc>
                <a:spcPct val="110000"/>
              </a:lnSpc>
              <a:spcBef>
                <a:spcPts val="800"/>
              </a:spcBef>
              <a:spcAft>
                <a:spcPts val="0"/>
              </a:spcAft>
              <a:buClr>
                <a:schemeClr val="lt1"/>
              </a:buClr>
              <a:buSzPts val="1600"/>
              <a:buNone/>
              <a:defRPr b="1" sz="1600"/>
            </a:lvl4pPr>
            <a:lvl5pPr indent="-228600" lvl="4" marL="2286000" algn="l">
              <a:lnSpc>
                <a:spcPct val="110000"/>
              </a:lnSpc>
              <a:spcBef>
                <a:spcPts val="800"/>
              </a:spcBef>
              <a:spcAft>
                <a:spcPts val="0"/>
              </a:spcAft>
              <a:buClr>
                <a:schemeClr val="lt1"/>
              </a:buClr>
              <a:buSzPts val="1600"/>
              <a:buNone/>
              <a:defRPr b="1" sz="1600"/>
            </a:lvl5pPr>
            <a:lvl6pPr indent="-228600" lvl="5" marL="2743200" algn="l">
              <a:lnSpc>
                <a:spcPct val="90000"/>
              </a:lnSpc>
              <a:spcBef>
                <a:spcPts val="8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4" name="Google Shape;64;p20"/>
          <p:cNvSpPr txBox="1"/>
          <p:nvPr>
            <p:ph idx="2" type="body"/>
          </p:nvPr>
        </p:nvSpPr>
        <p:spPr>
          <a:xfrm>
            <a:off x="550863" y="2577270"/>
            <a:ext cx="5429114" cy="3515555"/>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5" name="Google Shape;65;p20"/>
          <p:cNvSpPr txBox="1"/>
          <p:nvPr>
            <p:ph idx="3" type="body"/>
          </p:nvPr>
        </p:nvSpPr>
        <p:spPr>
          <a:xfrm>
            <a:off x="6212024" y="1881275"/>
            <a:ext cx="5436392" cy="535354"/>
          </a:xfrm>
          <a:prstGeom prst="rect">
            <a:avLst/>
          </a:prstGeom>
          <a:noFill/>
          <a:ln>
            <a:noFill/>
          </a:ln>
        </p:spPr>
        <p:txBody>
          <a:bodyPr anchorCtr="0" anchor="b" bIns="0" lIns="0" spcFirstLastPara="1" rIns="0" wrap="square" tIns="0">
            <a:normAutofit/>
          </a:bodyPr>
          <a:lstStyle>
            <a:lvl1pPr indent="-317500" lvl="0" marL="457200" algn="l">
              <a:lnSpc>
                <a:spcPct val="110000"/>
              </a:lnSpc>
              <a:spcBef>
                <a:spcPts val="1000"/>
              </a:spcBef>
              <a:spcAft>
                <a:spcPts val="0"/>
              </a:spcAft>
              <a:buClr>
                <a:schemeClr val="lt1"/>
              </a:buClr>
              <a:buSzPts val="1400"/>
              <a:buChar char="•"/>
              <a:defRPr b="0" sz="1400" cap="none">
                <a:solidFill>
                  <a:schemeClr val="lt1"/>
                </a:solidFill>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6" name="Google Shape;66;p20"/>
          <p:cNvSpPr txBox="1"/>
          <p:nvPr>
            <p:ph idx="4" type="body"/>
          </p:nvPr>
        </p:nvSpPr>
        <p:spPr>
          <a:xfrm>
            <a:off x="6212023" y="2577270"/>
            <a:ext cx="5436391" cy="3515555"/>
          </a:xfrm>
          <a:prstGeom prst="rect">
            <a:avLst/>
          </a:prstGeom>
          <a:noFill/>
          <a:ln>
            <a:noFill/>
          </a:ln>
        </p:spPr>
        <p:txBody>
          <a:bodyPr anchorCtr="0" anchor="t" bIns="0" lIns="0" spcFirstLastPara="1" rIns="0" wrap="square" tIns="0">
            <a:normAutofit/>
          </a:bodyPr>
          <a:lstStyle>
            <a:lvl1pPr indent="-342900" lvl="0" marL="457200" algn="l">
              <a:lnSpc>
                <a:spcPct val="110000"/>
              </a:lnSpc>
              <a:spcBef>
                <a:spcPts val="1000"/>
              </a:spcBef>
              <a:spcAft>
                <a:spcPts val="0"/>
              </a:spcAft>
              <a:buClr>
                <a:schemeClr val="lt1"/>
              </a:buClr>
              <a:buSzPts val="1800"/>
              <a:buChar char="•"/>
              <a:defRPr/>
            </a:lvl1pPr>
            <a:lvl2pPr indent="-342900" lvl="1" marL="914400" algn="l">
              <a:lnSpc>
                <a:spcPct val="110000"/>
              </a:lnSpc>
              <a:spcBef>
                <a:spcPts val="800"/>
              </a:spcBef>
              <a:spcAft>
                <a:spcPts val="0"/>
              </a:spcAft>
              <a:buClr>
                <a:schemeClr val="lt1"/>
              </a:buClr>
              <a:buSzPts val="1800"/>
              <a:buChar char="•"/>
              <a:defRPr/>
            </a:lvl2pPr>
            <a:lvl3pPr indent="-342900" lvl="2" marL="1371600" algn="l">
              <a:lnSpc>
                <a:spcPct val="110000"/>
              </a:lnSpc>
              <a:spcBef>
                <a:spcPts val="800"/>
              </a:spcBef>
              <a:spcAft>
                <a:spcPts val="0"/>
              </a:spcAft>
              <a:buClr>
                <a:schemeClr val="lt1"/>
              </a:buClr>
              <a:buSzPts val="1800"/>
              <a:buChar char="•"/>
              <a:defRPr/>
            </a:lvl3pPr>
            <a:lvl4pPr indent="-342900" lvl="3" marL="1828800" algn="l">
              <a:lnSpc>
                <a:spcPct val="110000"/>
              </a:lnSpc>
              <a:spcBef>
                <a:spcPts val="800"/>
              </a:spcBef>
              <a:spcAft>
                <a:spcPts val="0"/>
              </a:spcAft>
              <a:buClr>
                <a:schemeClr val="lt1"/>
              </a:buClr>
              <a:buSzPts val="1800"/>
              <a:buChar char="•"/>
              <a:defRPr/>
            </a:lvl4pPr>
            <a:lvl5pPr indent="-342900" lvl="4" marL="2286000" algn="l">
              <a:lnSpc>
                <a:spcPct val="110000"/>
              </a:lnSpc>
              <a:spcBef>
                <a:spcPts val="800"/>
              </a:spcBef>
              <a:spcAft>
                <a:spcPts val="0"/>
              </a:spcAft>
              <a:buClr>
                <a:schemeClr val="lt1"/>
              </a:buClr>
              <a:buSzPts val="1800"/>
              <a:buChar char="•"/>
              <a:defRPr/>
            </a:lvl5pPr>
            <a:lvl6pPr indent="-342900" lvl="5" marL="2743200" algn="l">
              <a:lnSpc>
                <a:spcPct val="90000"/>
              </a:lnSpc>
              <a:spcBef>
                <a:spcPts val="8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7" name="Google Shape;67;p20"/>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0"/>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0"/>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21"/>
          <p:cNvSpPr txBox="1"/>
          <p:nvPr>
            <p:ph type="title"/>
          </p:nvPr>
        </p:nvSpPr>
        <p:spPr>
          <a:xfrm>
            <a:off x="3359149" y="550799"/>
            <a:ext cx="8283313" cy="5542025"/>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Clr>
                <a:schemeClr val="lt1"/>
              </a:buClr>
              <a:buSzPts val="4800"/>
              <a:buFont typeface="Aveni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1"/>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5" name="Google Shape;75;p21"/>
          <p:cNvSpPr/>
          <p:nvPr/>
        </p:nvSpPr>
        <p:spPr>
          <a:xfrm flipH="1" rot="8100000">
            <a:off x="-410727" y="3958416"/>
            <a:ext cx="3536330" cy="1853969"/>
          </a:xfrm>
          <a:custGeom>
            <a:rect b="b" l="l" r="r" t="t"/>
            <a:pathLst>
              <a:path extrusionOk="0" h="1853969" w="3536330">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a:gsLst>
              <a:gs pos="0">
                <a:srgbClr val="4F322D"/>
              </a:gs>
              <a:gs pos="31000">
                <a:srgbClr val="4F322D"/>
              </a:gs>
              <a:gs pos="97000">
                <a:schemeClr val="dk2"/>
              </a:gs>
              <a:gs pos="100000">
                <a:schemeClr val="dk2"/>
              </a:gs>
            </a:gsLst>
            <a:lin ang="15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76" name="Google Shape;76;p21"/>
          <p:cNvSpPr/>
          <p:nvPr/>
        </p:nvSpPr>
        <p:spPr>
          <a:xfrm flipH="1" rot="8100000">
            <a:off x="-481151" y="3649708"/>
            <a:ext cx="3478701" cy="2164843"/>
          </a:xfrm>
          <a:custGeom>
            <a:rect b="b" l="l" r="r" t="t"/>
            <a:pathLst>
              <a:path extrusionOk="0" h="2164843" w="3478701">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rgbClr val="B08177">
              <a:alpha val="4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77" name="Google Shape;77;p21"/>
          <p:cNvSpPr/>
          <p:nvPr/>
        </p:nvSpPr>
        <p:spPr>
          <a:xfrm flipH="1" rot="2700000">
            <a:off x="1512277" y="2840042"/>
            <a:ext cx="214196" cy="933178"/>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78" name="Google Shape;78;p21"/>
          <p:cNvSpPr/>
          <p:nvPr/>
        </p:nvSpPr>
        <p:spPr>
          <a:xfrm>
            <a:off x="1780661" y="385236"/>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nvGrpSpPr>
          <p:cNvPr id="79" name="Google Shape;79;p21"/>
          <p:cNvGrpSpPr/>
          <p:nvPr/>
        </p:nvGrpSpPr>
        <p:grpSpPr>
          <a:xfrm>
            <a:off x="509106" y="1383159"/>
            <a:ext cx="897877" cy="934082"/>
            <a:chOff x="5129684" y="1232940"/>
            <a:chExt cx="897877" cy="934082"/>
          </a:xfrm>
        </p:grpSpPr>
        <p:sp>
          <p:nvSpPr>
            <p:cNvPr id="80" name="Google Shape;80;p21"/>
            <p:cNvSpPr/>
            <p:nvPr/>
          </p:nvSpPr>
          <p:spPr>
            <a:xfrm rot="1800000">
              <a:off x="5356930" y="1363788"/>
              <a:ext cx="621086" cy="364601"/>
            </a:xfrm>
            <a:custGeom>
              <a:rect b="b" l="l" r="r" t="t"/>
              <a:pathLst>
                <a:path extrusionOk="0" h="317" w="540">
                  <a:moveTo>
                    <a:pt x="266" y="0"/>
                  </a:moveTo>
                  <a:lnTo>
                    <a:pt x="0" y="158"/>
                  </a:lnTo>
                  <a:lnTo>
                    <a:pt x="266" y="317"/>
                  </a:lnTo>
                  <a:lnTo>
                    <a:pt x="540" y="158"/>
                  </a:lnTo>
                  <a:lnTo>
                    <a:pt x="266" y="0"/>
                  </a:lnTo>
                  <a:close/>
                </a:path>
              </a:pathLst>
            </a:custGeom>
            <a:gradFill>
              <a:gsLst>
                <a:gs pos="0">
                  <a:srgbClr val="4F322D">
                    <a:alpha val="20000"/>
                  </a:srgbClr>
                </a:gs>
                <a:gs pos="20000">
                  <a:srgbClr val="4F322D">
                    <a:alpha val="20000"/>
                  </a:srgbClr>
                </a:gs>
                <a:gs pos="100000">
                  <a:srgbClr val="98E366">
                    <a:alpha val="2000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81" name="Google Shape;81;p21"/>
            <p:cNvSpPr/>
            <p:nvPr/>
          </p:nvSpPr>
          <p:spPr>
            <a:xfrm rot="1800000">
              <a:off x="5243759" y="1430747"/>
              <a:ext cx="305942" cy="538275"/>
            </a:xfrm>
            <a:custGeom>
              <a:rect b="b" l="l" r="r" t="t"/>
              <a:pathLst>
                <a:path extrusionOk="0" h="468" w="266">
                  <a:moveTo>
                    <a:pt x="266" y="468"/>
                  </a:moveTo>
                  <a:lnTo>
                    <a:pt x="0" y="310"/>
                  </a:lnTo>
                  <a:lnTo>
                    <a:pt x="0" y="310"/>
                  </a:lnTo>
                  <a:lnTo>
                    <a:pt x="0" y="0"/>
                  </a:lnTo>
                  <a:lnTo>
                    <a:pt x="0" y="0"/>
                  </a:lnTo>
                  <a:lnTo>
                    <a:pt x="266" y="159"/>
                  </a:lnTo>
                  <a:lnTo>
                    <a:pt x="266" y="468"/>
                  </a:lnTo>
                  <a:close/>
                </a:path>
              </a:pathLst>
            </a:custGeom>
            <a:gradFill>
              <a:gsLst>
                <a:gs pos="0">
                  <a:srgbClr val="4F322D">
                    <a:alpha val="20000"/>
                  </a:srgbClr>
                </a:gs>
                <a:gs pos="20000">
                  <a:srgbClr val="4F322D">
                    <a:alpha val="20000"/>
                  </a:srgbClr>
                </a:gs>
                <a:gs pos="100000">
                  <a:srgbClr val="98E366">
                    <a:alpha val="20000"/>
                  </a:srgbClr>
                </a:gs>
              </a:gsLst>
              <a:lin ang="1979999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82" name="Google Shape;82;p21"/>
            <p:cNvSpPr/>
            <p:nvPr/>
          </p:nvSpPr>
          <p:spPr>
            <a:xfrm rot="1800000">
              <a:off x="5508097" y="1586019"/>
              <a:ext cx="315144" cy="538275"/>
            </a:xfrm>
            <a:custGeom>
              <a:rect b="b" l="l" r="r" t="t"/>
              <a:pathLst>
                <a:path extrusionOk="0" h="468" w="274">
                  <a:moveTo>
                    <a:pt x="274" y="0"/>
                  </a:moveTo>
                  <a:lnTo>
                    <a:pt x="274" y="310"/>
                  </a:lnTo>
                  <a:lnTo>
                    <a:pt x="274" y="310"/>
                  </a:lnTo>
                  <a:lnTo>
                    <a:pt x="0" y="468"/>
                  </a:lnTo>
                  <a:lnTo>
                    <a:pt x="0" y="159"/>
                  </a:lnTo>
                  <a:lnTo>
                    <a:pt x="274" y="0"/>
                  </a:lnTo>
                  <a:lnTo>
                    <a:pt x="274" y="0"/>
                  </a:lnTo>
                  <a:close/>
                </a:path>
              </a:pathLst>
            </a:custGeom>
            <a:gradFill>
              <a:gsLst>
                <a:gs pos="0">
                  <a:srgbClr val="4F322D">
                    <a:alpha val="20000"/>
                  </a:srgbClr>
                </a:gs>
                <a:gs pos="20000">
                  <a:srgbClr val="4F322D">
                    <a:alpha val="20000"/>
                  </a:srgbClr>
                </a:gs>
                <a:gs pos="100000">
                  <a:srgbClr val="98E366">
                    <a:alpha val="20000"/>
                  </a:srgbClr>
                </a:gs>
              </a:gsLst>
              <a:lin ang="18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3" name="Shape 83"/>
        <p:cNvGrpSpPr/>
        <p:nvPr/>
      </p:nvGrpSpPr>
      <p:grpSpPr>
        <a:xfrm>
          <a:off x="0" y="0"/>
          <a:ext cx="0" cy="0"/>
          <a:chOff x="0" y="0"/>
          <a:chExt cx="0" cy="0"/>
        </a:xfrm>
      </p:grpSpPr>
      <p:sp>
        <p:nvSpPr>
          <p:cNvPr id="84" name="Google Shape;84;p22"/>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2"/>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2"/>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7" name="Shape 87"/>
        <p:cNvGrpSpPr/>
        <p:nvPr/>
      </p:nvGrpSpPr>
      <p:grpSpPr>
        <a:xfrm>
          <a:off x="0" y="0"/>
          <a:ext cx="0" cy="0"/>
          <a:chOff x="0" y="0"/>
          <a:chExt cx="0" cy="0"/>
        </a:xfrm>
      </p:grpSpPr>
      <p:grpSp>
        <p:nvGrpSpPr>
          <p:cNvPr id="88" name="Google Shape;88;p23"/>
          <p:cNvGrpSpPr/>
          <p:nvPr/>
        </p:nvGrpSpPr>
        <p:grpSpPr>
          <a:xfrm>
            <a:off x="4752748" y="4823504"/>
            <a:ext cx="1656714" cy="1656714"/>
            <a:chOff x="2481534" y="2139594"/>
            <a:chExt cx="1656714" cy="1656714"/>
          </a:xfrm>
        </p:grpSpPr>
        <p:sp>
          <p:nvSpPr>
            <p:cNvPr id="89" name="Google Shape;89;p23"/>
            <p:cNvSpPr/>
            <p:nvPr/>
          </p:nvSpPr>
          <p:spPr>
            <a:xfrm rot="2700000">
              <a:off x="2769891" y="2336477"/>
              <a:ext cx="1080000" cy="1262947"/>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784D43"/>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0" name="Google Shape;90;p23"/>
            <p:cNvSpPr/>
            <p:nvPr/>
          </p:nvSpPr>
          <p:spPr>
            <a:xfrm rot="8100000">
              <a:off x="2784291" y="2683551"/>
              <a:ext cx="540000" cy="1080000"/>
            </a:xfrm>
            <a:prstGeom prst="ellipse">
              <a:avLst/>
            </a:prstGeom>
            <a:gradFill>
              <a:gsLst>
                <a:gs pos="0">
                  <a:srgbClr val="422A25"/>
                </a:gs>
                <a:gs pos="50000">
                  <a:srgbClr val="422A25"/>
                </a:gs>
                <a:gs pos="100000">
                  <a:srgbClr val="4F322D"/>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91" name="Google Shape;91;p23"/>
          <p:cNvSpPr txBox="1"/>
          <p:nvPr>
            <p:ph type="title"/>
          </p:nvPr>
        </p:nvSpPr>
        <p:spPr>
          <a:xfrm>
            <a:off x="550863" y="549275"/>
            <a:ext cx="11090275" cy="98488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23"/>
          <p:cNvSpPr txBox="1"/>
          <p:nvPr>
            <p:ph idx="1" type="body"/>
          </p:nvPr>
        </p:nvSpPr>
        <p:spPr>
          <a:xfrm>
            <a:off x="4295775" y="1750060"/>
            <a:ext cx="7345362" cy="4342765"/>
          </a:xfrm>
          <a:prstGeom prst="rect">
            <a:avLst/>
          </a:prstGeom>
          <a:noFill/>
          <a:ln>
            <a:noFill/>
          </a:ln>
        </p:spPr>
        <p:txBody>
          <a:bodyPr anchorCtr="0" anchor="t" bIns="0" lIns="0" spcFirstLastPara="1" rIns="0" wrap="square" tIns="0">
            <a:normAutofit/>
          </a:bodyPr>
          <a:lstStyle>
            <a:lvl1pPr indent="-330200" lvl="0" marL="457200" algn="l">
              <a:lnSpc>
                <a:spcPct val="110000"/>
              </a:lnSpc>
              <a:spcBef>
                <a:spcPts val="1000"/>
              </a:spcBef>
              <a:spcAft>
                <a:spcPts val="0"/>
              </a:spcAft>
              <a:buClr>
                <a:schemeClr val="lt1"/>
              </a:buClr>
              <a:buSzPts val="1600"/>
              <a:buChar char="•"/>
              <a:defRPr sz="1600"/>
            </a:lvl1pPr>
            <a:lvl2pPr indent="-330200" lvl="1" marL="914400" algn="l">
              <a:lnSpc>
                <a:spcPct val="110000"/>
              </a:lnSpc>
              <a:spcBef>
                <a:spcPts val="800"/>
              </a:spcBef>
              <a:spcAft>
                <a:spcPts val="0"/>
              </a:spcAft>
              <a:buClr>
                <a:schemeClr val="lt1"/>
              </a:buClr>
              <a:buSzPts val="1600"/>
              <a:buChar char="•"/>
              <a:defRPr sz="1600"/>
            </a:lvl2pPr>
            <a:lvl3pPr indent="-330200" lvl="2" marL="1371600" algn="l">
              <a:lnSpc>
                <a:spcPct val="110000"/>
              </a:lnSpc>
              <a:spcBef>
                <a:spcPts val="800"/>
              </a:spcBef>
              <a:spcAft>
                <a:spcPts val="0"/>
              </a:spcAft>
              <a:buClr>
                <a:schemeClr val="lt1"/>
              </a:buClr>
              <a:buSzPts val="1600"/>
              <a:buChar char="•"/>
              <a:defRPr sz="1600"/>
            </a:lvl3pPr>
            <a:lvl4pPr indent="-330200" lvl="3" marL="1828800" algn="l">
              <a:lnSpc>
                <a:spcPct val="110000"/>
              </a:lnSpc>
              <a:spcBef>
                <a:spcPts val="800"/>
              </a:spcBef>
              <a:spcAft>
                <a:spcPts val="0"/>
              </a:spcAft>
              <a:buClr>
                <a:schemeClr val="lt1"/>
              </a:buClr>
              <a:buSzPts val="1600"/>
              <a:buChar char="•"/>
              <a:defRPr sz="1600"/>
            </a:lvl4pPr>
            <a:lvl5pPr indent="-330200" lvl="4" marL="2286000" algn="l">
              <a:lnSpc>
                <a:spcPct val="110000"/>
              </a:lnSpc>
              <a:spcBef>
                <a:spcPts val="800"/>
              </a:spcBef>
              <a:spcAft>
                <a:spcPts val="0"/>
              </a:spcAft>
              <a:buClr>
                <a:schemeClr val="lt1"/>
              </a:buClr>
              <a:buSzPts val="1600"/>
              <a:buChar char="•"/>
              <a:defRPr sz="1600"/>
            </a:lvl5pPr>
            <a:lvl6pPr indent="-355600" lvl="5" marL="2743200" algn="l">
              <a:lnSpc>
                <a:spcPct val="90000"/>
              </a:lnSpc>
              <a:spcBef>
                <a:spcPts val="800"/>
              </a:spcBef>
              <a:spcAft>
                <a:spcPts val="0"/>
              </a:spcAft>
              <a:buClr>
                <a:schemeClr val="lt1"/>
              </a:buClr>
              <a:buSzPts val="2000"/>
              <a:buChar char="•"/>
              <a:defRPr sz="2000"/>
            </a:lvl6pPr>
            <a:lvl7pPr indent="-355600" lvl="6" marL="3200400" algn="l">
              <a:lnSpc>
                <a:spcPct val="90000"/>
              </a:lnSpc>
              <a:spcBef>
                <a:spcPts val="500"/>
              </a:spcBef>
              <a:spcAft>
                <a:spcPts val="0"/>
              </a:spcAft>
              <a:buClr>
                <a:schemeClr val="lt1"/>
              </a:buClr>
              <a:buSzPts val="2000"/>
              <a:buChar char="•"/>
              <a:defRPr sz="2000"/>
            </a:lvl7pPr>
            <a:lvl8pPr indent="-355600" lvl="7" marL="3657600" algn="l">
              <a:lnSpc>
                <a:spcPct val="90000"/>
              </a:lnSpc>
              <a:spcBef>
                <a:spcPts val="500"/>
              </a:spcBef>
              <a:spcAft>
                <a:spcPts val="0"/>
              </a:spcAft>
              <a:buClr>
                <a:schemeClr val="lt1"/>
              </a:buClr>
              <a:buSzPts val="2000"/>
              <a:buChar char="•"/>
              <a:defRPr sz="2000"/>
            </a:lvl8pPr>
            <a:lvl9pPr indent="-355600" lvl="8" marL="4114800" algn="l">
              <a:lnSpc>
                <a:spcPct val="90000"/>
              </a:lnSpc>
              <a:spcBef>
                <a:spcPts val="500"/>
              </a:spcBef>
              <a:spcAft>
                <a:spcPts val="0"/>
              </a:spcAft>
              <a:buClr>
                <a:schemeClr val="lt1"/>
              </a:buClr>
              <a:buSzPts val="2000"/>
              <a:buChar char="•"/>
              <a:defRPr sz="2000"/>
            </a:lvl9pPr>
          </a:lstStyle>
          <a:p/>
        </p:txBody>
      </p:sp>
      <p:sp>
        <p:nvSpPr>
          <p:cNvPr id="93" name="Google Shape;93;p23"/>
          <p:cNvSpPr txBox="1"/>
          <p:nvPr>
            <p:ph idx="2" type="body"/>
          </p:nvPr>
        </p:nvSpPr>
        <p:spPr>
          <a:xfrm>
            <a:off x="550863" y="1750060"/>
            <a:ext cx="3565525" cy="4342765"/>
          </a:xfrm>
          <a:prstGeom prst="rect">
            <a:avLst/>
          </a:prstGeom>
          <a:noFill/>
          <a:ln>
            <a:noFill/>
          </a:ln>
        </p:spPr>
        <p:txBody>
          <a:bodyPr anchorCtr="0" anchor="t" bIns="0" lIns="0" spcFirstLastPara="1" rIns="0" wrap="square" tIns="0">
            <a:normAutofit/>
          </a:bodyPr>
          <a:lstStyle>
            <a:lvl1pPr indent="-228600" lvl="0" marL="457200" algn="l">
              <a:lnSpc>
                <a:spcPct val="110000"/>
              </a:lnSpc>
              <a:spcBef>
                <a:spcPts val="1000"/>
              </a:spcBef>
              <a:spcAft>
                <a:spcPts val="0"/>
              </a:spcAft>
              <a:buClr>
                <a:schemeClr val="lt1"/>
              </a:buClr>
              <a:buSzPts val="1600"/>
              <a:buNone/>
              <a:defRPr sz="1600"/>
            </a:lvl1pPr>
            <a:lvl2pPr indent="-228600" lvl="1" marL="914400" algn="l">
              <a:lnSpc>
                <a:spcPct val="110000"/>
              </a:lnSpc>
              <a:spcBef>
                <a:spcPts val="800"/>
              </a:spcBef>
              <a:spcAft>
                <a:spcPts val="0"/>
              </a:spcAft>
              <a:buClr>
                <a:schemeClr val="lt1"/>
              </a:buClr>
              <a:buSzPts val="1400"/>
              <a:buNone/>
              <a:defRPr sz="1400"/>
            </a:lvl2pPr>
            <a:lvl3pPr indent="-228600" lvl="2" marL="1371600" algn="l">
              <a:lnSpc>
                <a:spcPct val="110000"/>
              </a:lnSpc>
              <a:spcBef>
                <a:spcPts val="800"/>
              </a:spcBef>
              <a:spcAft>
                <a:spcPts val="0"/>
              </a:spcAft>
              <a:buClr>
                <a:schemeClr val="lt1"/>
              </a:buClr>
              <a:buSzPts val="1200"/>
              <a:buNone/>
              <a:defRPr sz="1200"/>
            </a:lvl3pPr>
            <a:lvl4pPr indent="-228600" lvl="3" marL="1828800" algn="l">
              <a:lnSpc>
                <a:spcPct val="110000"/>
              </a:lnSpc>
              <a:spcBef>
                <a:spcPts val="800"/>
              </a:spcBef>
              <a:spcAft>
                <a:spcPts val="0"/>
              </a:spcAft>
              <a:buClr>
                <a:schemeClr val="lt1"/>
              </a:buClr>
              <a:buSzPts val="1000"/>
              <a:buNone/>
              <a:defRPr sz="1000"/>
            </a:lvl4pPr>
            <a:lvl5pPr indent="-228600" lvl="4" marL="2286000" algn="l">
              <a:lnSpc>
                <a:spcPct val="110000"/>
              </a:lnSpc>
              <a:spcBef>
                <a:spcPts val="800"/>
              </a:spcBef>
              <a:spcAft>
                <a:spcPts val="0"/>
              </a:spcAft>
              <a:buClr>
                <a:schemeClr val="lt1"/>
              </a:buClr>
              <a:buSzPts val="1000"/>
              <a:buNone/>
              <a:defRPr sz="1000"/>
            </a:lvl5pPr>
            <a:lvl6pPr indent="-228600" lvl="5" marL="2743200" algn="l">
              <a:lnSpc>
                <a:spcPct val="90000"/>
              </a:lnSpc>
              <a:spcBef>
                <a:spcPts val="8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94" name="Google Shape;94;p23"/>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3"/>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7" name="Shape 97"/>
        <p:cNvGrpSpPr/>
        <p:nvPr/>
      </p:nvGrpSpPr>
      <p:grpSpPr>
        <a:xfrm>
          <a:off x="0" y="0"/>
          <a:ext cx="0" cy="0"/>
          <a:chOff x="0" y="0"/>
          <a:chExt cx="0" cy="0"/>
        </a:xfrm>
      </p:grpSpPr>
      <p:grpSp>
        <p:nvGrpSpPr>
          <p:cNvPr id="98" name="Google Shape;98;p24"/>
          <p:cNvGrpSpPr/>
          <p:nvPr/>
        </p:nvGrpSpPr>
        <p:grpSpPr>
          <a:xfrm>
            <a:off x="220889" y="4984670"/>
            <a:ext cx="897877" cy="934082"/>
            <a:chOff x="5129684" y="1232940"/>
            <a:chExt cx="897877" cy="934082"/>
          </a:xfrm>
        </p:grpSpPr>
        <p:sp>
          <p:nvSpPr>
            <p:cNvPr id="99" name="Google Shape;99;p24"/>
            <p:cNvSpPr/>
            <p:nvPr/>
          </p:nvSpPr>
          <p:spPr>
            <a:xfrm rot="1800000">
              <a:off x="5356930" y="1363788"/>
              <a:ext cx="621086" cy="364601"/>
            </a:xfrm>
            <a:custGeom>
              <a:rect b="b" l="l" r="r" t="t"/>
              <a:pathLst>
                <a:path extrusionOk="0" h="317" w="540">
                  <a:moveTo>
                    <a:pt x="266" y="0"/>
                  </a:moveTo>
                  <a:lnTo>
                    <a:pt x="0" y="158"/>
                  </a:lnTo>
                  <a:lnTo>
                    <a:pt x="266" y="317"/>
                  </a:lnTo>
                  <a:lnTo>
                    <a:pt x="540" y="158"/>
                  </a:lnTo>
                  <a:lnTo>
                    <a:pt x="266" y="0"/>
                  </a:lnTo>
                  <a:close/>
                </a:path>
              </a:pathLst>
            </a:custGeom>
            <a:gradFill>
              <a:gsLst>
                <a:gs pos="0">
                  <a:srgbClr val="4F322D">
                    <a:alpha val="20000"/>
                  </a:srgbClr>
                </a:gs>
                <a:gs pos="20000">
                  <a:srgbClr val="4F322D">
                    <a:alpha val="20000"/>
                  </a:srgbClr>
                </a:gs>
                <a:gs pos="100000">
                  <a:srgbClr val="98E366">
                    <a:alpha val="2000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00" name="Google Shape;100;p24"/>
            <p:cNvSpPr/>
            <p:nvPr/>
          </p:nvSpPr>
          <p:spPr>
            <a:xfrm rot="1800000">
              <a:off x="5243759" y="1430747"/>
              <a:ext cx="305942" cy="538275"/>
            </a:xfrm>
            <a:custGeom>
              <a:rect b="b" l="l" r="r" t="t"/>
              <a:pathLst>
                <a:path extrusionOk="0" h="468" w="266">
                  <a:moveTo>
                    <a:pt x="266" y="468"/>
                  </a:moveTo>
                  <a:lnTo>
                    <a:pt x="0" y="310"/>
                  </a:lnTo>
                  <a:lnTo>
                    <a:pt x="0" y="310"/>
                  </a:lnTo>
                  <a:lnTo>
                    <a:pt x="0" y="0"/>
                  </a:lnTo>
                  <a:lnTo>
                    <a:pt x="0" y="0"/>
                  </a:lnTo>
                  <a:lnTo>
                    <a:pt x="266" y="159"/>
                  </a:lnTo>
                  <a:lnTo>
                    <a:pt x="266" y="468"/>
                  </a:lnTo>
                  <a:close/>
                </a:path>
              </a:pathLst>
            </a:custGeom>
            <a:gradFill>
              <a:gsLst>
                <a:gs pos="0">
                  <a:srgbClr val="4F322D">
                    <a:alpha val="20000"/>
                  </a:srgbClr>
                </a:gs>
                <a:gs pos="20000">
                  <a:srgbClr val="4F322D">
                    <a:alpha val="20000"/>
                  </a:srgbClr>
                </a:gs>
                <a:gs pos="100000">
                  <a:srgbClr val="98E366">
                    <a:alpha val="20000"/>
                  </a:srgbClr>
                </a:gs>
              </a:gsLst>
              <a:lin ang="1979999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01" name="Google Shape;101;p24"/>
            <p:cNvSpPr/>
            <p:nvPr/>
          </p:nvSpPr>
          <p:spPr>
            <a:xfrm rot="1800000">
              <a:off x="5508097" y="1586019"/>
              <a:ext cx="315144" cy="538275"/>
            </a:xfrm>
            <a:custGeom>
              <a:rect b="b" l="l" r="r" t="t"/>
              <a:pathLst>
                <a:path extrusionOk="0" h="468" w="274">
                  <a:moveTo>
                    <a:pt x="274" y="0"/>
                  </a:moveTo>
                  <a:lnTo>
                    <a:pt x="274" y="310"/>
                  </a:lnTo>
                  <a:lnTo>
                    <a:pt x="274" y="310"/>
                  </a:lnTo>
                  <a:lnTo>
                    <a:pt x="0" y="468"/>
                  </a:lnTo>
                  <a:lnTo>
                    <a:pt x="0" y="159"/>
                  </a:lnTo>
                  <a:lnTo>
                    <a:pt x="274" y="0"/>
                  </a:lnTo>
                  <a:lnTo>
                    <a:pt x="274" y="0"/>
                  </a:lnTo>
                  <a:close/>
                </a:path>
              </a:pathLst>
            </a:custGeom>
            <a:gradFill>
              <a:gsLst>
                <a:gs pos="0">
                  <a:srgbClr val="4F322D">
                    <a:alpha val="20000"/>
                  </a:srgbClr>
                </a:gs>
                <a:gs pos="20000">
                  <a:srgbClr val="4F322D">
                    <a:alpha val="20000"/>
                  </a:srgbClr>
                </a:gs>
                <a:gs pos="100000">
                  <a:srgbClr val="98E366">
                    <a:alpha val="20000"/>
                  </a:srgbClr>
                </a:gs>
              </a:gsLst>
              <a:lin ang="18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102" name="Google Shape;102;p24"/>
          <p:cNvSpPr txBox="1"/>
          <p:nvPr>
            <p:ph type="title"/>
          </p:nvPr>
        </p:nvSpPr>
        <p:spPr>
          <a:xfrm>
            <a:off x="550863" y="575409"/>
            <a:ext cx="4500562" cy="98488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lt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24"/>
          <p:cNvSpPr/>
          <p:nvPr>
            <p:ph idx="2" type="pic"/>
          </p:nvPr>
        </p:nvSpPr>
        <p:spPr>
          <a:xfrm>
            <a:off x="5267324" y="575409"/>
            <a:ext cx="6373813" cy="5733316"/>
          </a:xfrm>
          <a:prstGeom prst="rect">
            <a:avLst/>
          </a:prstGeom>
          <a:noFill/>
          <a:ln>
            <a:noFill/>
          </a:ln>
        </p:spPr>
      </p:sp>
      <p:sp>
        <p:nvSpPr>
          <p:cNvPr id="104" name="Google Shape;104;p24"/>
          <p:cNvSpPr txBox="1"/>
          <p:nvPr>
            <p:ph idx="1" type="body"/>
          </p:nvPr>
        </p:nvSpPr>
        <p:spPr>
          <a:xfrm>
            <a:off x="550863" y="1776195"/>
            <a:ext cx="4500562" cy="4532530"/>
          </a:xfrm>
          <a:prstGeom prst="rect">
            <a:avLst/>
          </a:prstGeom>
          <a:noFill/>
          <a:ln>
            <a:noFill/>
          </a:ln>
        </p:spPr>
        <p:txBody>
          <a:bodyPr anchorCtr="0" anchor="t" bIns="0" lIns="0" spcFirstLastPara="1" rIns="0" wrap="square" tIns="0">
            <a:normAutofit/>
          </a:bodyPr>
          <a:lstStyle>
            <a:lvl1pPr indent="-228600" lvl="0" marL="457200" algn="l">
              <a:lnSpc>
                <a:spcPct val="110000"/>
              </a:lnSpc>
              <a:spcBef>
                <a:spcPts val="1000"/>
              </a:spcBef>
              <a:spcAft>
                <a:spcPts val="0"/>
              </a:spcAft>
              <a:buClr>
                <a:schemeClr val="lt1"/>
              </a:buClr>
              <a:buSzPts val="1600"/>
              <a:buNone/>
              <a:defRPr sz="1600"/>
            </a:lvl1pPr>
            <a:lvl2pPr indent="-228600" lvl="1" marL="914400" algn="l">
              <a:lnSpc>
                <a:spcPct val="110000"/>
              </a:lnSpc>
              <a:spcBef>
                <a:spcPts val="800"/>
              </a:spcBef>
              <a:spcAft>
                <a:spcPts val="0"/>
              </a:spcAft>
              <a:buClr>
                <a:schemeClr val="lt1"/>
              </a:buClr>
              <a:buSzPts val="1400"/>
              <a:buNone/>
              <a:defRPr sz="1400"/>
            </a:lvl2pPr>
            <a:lvl3pPr indent="-228600" lvl="2" marL="1371600" algn="l">
              <a:lnSpc>
                <a:spcPct val="110000"/>
              </a:lnSpc>
              <a:spcBef>
                <a:spcPts val="800"/>
              </a:spcBef>
              <a:spcAft>
                <a:spcPts val="0"/>
              </a:spcAft>
              <a:buClr>
                <a:schemeClr val="lt1"/>
              </a:buClr>
              <a:buSzPts val="1200"/>
              <a:buNone/>
              <a:defRPr sz="1200"/>
            </a:lvl3pPr>
            <a:lvl4pPr indent="-228600" lvl="3" marL="1828800" algn="l">
              <a:lnSpc>
                <a:spcPct val="110000"/>
              </a:lnSpc>
              <a:spcBef>
                <a:spcPts val="800"/>
              </a:spcBef>
              <a:spcAft>
                <a:spcPts val="0"/>
              </a:spcAft>
              <a:buClr>
                <a:schemeClr val="lt1"/>
              </a:buClr>
              <a:buSzPts val="1000"/>
              <a:buNone/>
              <a:defRPr sz="1000"/>
            </a:lvl4pPr>
            <a:lvl5pPr indent="-228600" lvl="4" marL="2286000" algn="l">
              <a:lnSpc>
                <a:spcPct val="110000"/>
              </a:lnSpc>
              <a:spcBef>
                <a:spcPts val="800"/>
              </a:spcBef>
              <a:spcAft>
                <a:spcPts val="0"/>
              </a:spcAft>
              <a:buClr>
                <a:schemeClr val="lt1"/>
              </a:buClr>
              <a:buSzPts val="1000"/>
              <a:buNone/>
              <a:defRPr sz="1000"/>
            </a:lvl5pPr>
            <a:lvl6pPr indent="-228600" lvl="5" marL="2743200" algn="l">
              <a:lnSpc>
                <a:spcPct val="90000"/>
              </a:lnSpc>
              <a:spcBef>
                <a:spcPts val="8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05" name="Google Shape;105;p24"/>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4"/>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4"/>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550863" y="550800"/>
            <a:ext cx="11090275" cy="1333057"/>
          </a:xfrm>
          <a:prstGeom prst="rect">
            <a:avLst/>
          </a:prstGeom>
          <a:noFill/>
          <a:ln>
            <a:noFill/>
          </a:ln>
        </p:spPr>
        <p:txBody>
          <a:bodyPr anchorCtr="0" anchor="t" bIns="0" lIns="0" spcFirstLastPara="1" rIns="0" wrap="square" tIns="0">
            <a:normAutofit/>
          </a:bodyPr>
          <a:lstStyle>
            <a:lvl1pPr lvl="0" marR="0" rtl="0" algn="l">
              <a:lnSpc>
                <a:spcPct val="100000"/>
              </a:lnSpc>
              <a:spcBef>
                <a:spcPts val="0"/>
              </a:spcBef>
              <a:spcAft>
                <a:spcPts val="0"/>
              </a:spcAft>
              <a:buClr>
                <a:schemeClr val="lt1"/>
              </a:buClr>
              <a:buSzPts val="4800"/>
              <a:buFont typeface="Avenir"/>
              <a:buNone/>
              <a:defRPr b="0" i="0" sz="4800" u="none" cap="none" strike="noStrike">
                <a:solidFill>
                  <a:schemeClr val="lt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5"/>
          <p:cNvSpPr txBox="1"/>
          <p:nvPr>
            <p:ph idx="1" type="body"/>
          </p:nvPr>
        </p:nvSpPr>
        <p:spPr>
          <a:xfrm>
            <a:off x="550863" y="2113862"/>
            <a:ext cx="11091600" cy="3978963"/>
          </a:xfrm>
          <a:prstGeom prst="rect">
            <a:avLst/>
          </a:prstGeom>
          <a:noFill/>
          <a:ln>
            <a:noFill/>
          </a:ln>
        </p:spPr>
        <p:txBody>
          <a:bodyPr anchorCtr="0" anchor="t" bIns="0" lIns="0" spcFirstLastPara="1" rIns="0" wrap="square" tIns="0">
            <a:normAutofit/>
          </a:bodyPr>
          <a:lstStyle>
            <a:lvl1pPr indent="-381000" lvl="0" marL="457200" marR="0" rtl="0" algn="l">
              <a:lnSpc>
                <a:spcPct val="110000"/>
              </a:lnSpc>
              <a:spcBef>
                <a:spcPts val="1000"/>
              </a:spcBef>
              <a:spcAft>
                <a:spcPts val="0"/>
              </a:spcAft>
              <a:buClr>
                <a:schemeClr val="lt1"/>
              </a:buClr>
              <a:buSzPts val="2400"/>
              <a:buFont typeface="Arial"/>
              <a:buChar char="•"/>
              <a:defRPr b="0" i="0" sz="2400" u="none" cap="none" strike="noStrike">
                <a:solidFill>
                  <a:schemeClr val="lt1"/>
                </a:solidFill>
                <a:latin typeface="Avenir"/>
                <a:ea typeface="Avenir"/>
                <a:cs typeface="Avenir"/>
                <a:sym typeface="Avenir"/>
              </a:defRPr>
            </a:lvl1pPr>
            <a:lvl2pPr indent="-330200" lvl="1" marL="914400" marR="0" rtl="0" algn="l">
              <a:lnSpc>
                <a:spcPct val="110000"/>
              </a:lnSpc>
              <a:spcBef>
                <a:spcPts val="800"/>
              </a:spcBef>
              <a:spcAft>
                <a:spcPts val="0"/>
              </a:spcAft>
              <a:buClr>
                <a:schemeClr val="lt1"/>
              </a:buClr>
              <a:buSzPts val="1600"/>
              <a:buFont typeface="Arial"/>
              <a:buChar char="•"/>
              <a:defRPr b="0" i="0" sz="1600" u="none" cap="none" strike="noStrike">
                <a:solidFill>
                  <a:schemeClr val="lt1"/>
                </a:solidFill>
                <a:latin typeface="Avenir"/>
                <a:ea typeface="Avenir"/>
                <a:cs typeface="Avenir"/>
                <a:sym typeface="Avenir"/>
              </a:defRPr>
            </a:lvl2pPr>
            <a:lvl3pPr indent="-330200" lvl="2" marL="1371600" marR="0" rtl="0" algn="l">
              <a:lnSpc>
                <a:spcPct val="110000"/>
              </a:lnSpc>
              <a:spcBef>
                <a:spcPts val="800"/>
              </a:spcBef>
              <a:spcAft>
                <a:spcPts val="0"/>
              </a:spcAft>
              <a:buClr>
                <a:schemeClr val="lt1"/>
              </a:buClr>
              <a:buSzPts val="1600"/>
              <a:buFont typeface="Arial"/>
              <a:buChar char="•"/>
              <a:defRPr b="0" i="0" sz="1600" u="none" cap="none" strike="noStrike">
                <a:solidFill>
                  <a:schemeClr val="lt1"/>
                </a:solidFill>
                <a:latin typeface="Avenir"/>
                <a:ea typeface="Avenir"/>
                <a:cs typeface="Avenir"/>
                <a:sym typeface="Avenir"/>
              </a:defRPr>
            </a:lvl3pPr>
            <a:lvl4pPr indent="-330200" lvl="3" marL="1828800" marR="0" rtl="0" algn="l">
              <a:lnSpc>
                <a:spcPct val="110000"/>
              </a:lnSpc>
              <a:spcBef>
                <a:spcPts val="800"/>
              </a:spcBef>
              <a:spcAft>
                <a:spcPts val="0"/>
              </a:spcAft>
              <a:buClr>
                <a:schemeClr val="lt1"/>
              </a:buClr>
              <a:buSzPts val="1600"/>
              <a:buFont typeface="Arial"/>
              <a:buChar char="•"/>
              <a:defRPr b="0" i="0" sz="1600" u="none" cap="none" strike="noStrike">
                <a:solidFill>
                  <a:schemeClr val="lt1"/>
                </a:solidFill>
                <a:latin typeface="Avenir"/>
                <a:ea typeface="Avenir"/>
                <a:cs typeface="Avenir"/>
                <a:sym typeface="Avenir"/>
              </a:defRPr>
            </a:lvl4pPr>
            <a:lvl5pPr indent="-330200" lvl="4" marL="2286000" marR="0" rtl="0" algn="l">
              <a:lnSpc>
                <a:spcPct val="110000"/>
              </a:lnSpc>
              <a:spcBef>
                <a:spcPts val="800"/>
              </a:spcBef>
              <a:spcAft>
                <a:spcPts val="0"/>
              </a:spcAft>
              <a:buClr>
                <a:schemeClr val="lt1"/>
              </a:buClr>
              <a:buSzPts val="1600"/>
              <a:buFont typeface="Arial"/>
              <a:buChar char="•"/>
              <a:defRPr b="0" i="0" sz="1600" u="none" cap="none" strike="noStrike">
                <a:solidFill>
                  <a:schemeClr val="lt1"/>
                </a:solidFill>
                <a:latin typeface="Avenir"/>
                <a:ea typeface="Avenir"/>
                <a:cs typeface="Avenir"/>
                <a:sym typeface="Avenir"/>
              </a:defRPr>
            </a:lvl5pPr>
            <a:lvl6pPr indent="-342900" lvl="5" marL="2743200" marR="0" rtl="0" algn="l">
              <a:lnSpc>
                <a:spcPct val="90000"/>
              </a:lnSpc>
              <a:spcBef>
                <a:spcPts val="800"/>
              </a:spcBef>
              <a:spcAft>
                <a:spcPts val="0"/>
              </a:spcAft>
              <a:buClr>
                <a:schemeClr val="lt1"/>
              </a:buClr>
              <a:buSzPts val="1800"/>
              <a:buFont typeface="Arial"/>
              <a:buChar char="•"/>
              <a:defRPr b="0" i="0" sz="1800" u="none" cap="none" strike="noStrike">
                <a:solidFill>
                  <a:schemeClr val="lt1"/>
                </a:solidFill>
                <a:latin typeface="Avenir"/>
                <a:ea typeface="Avenir"/>
                <a:cs typeface="Avenir"/>
                <a:sym typeface="Avenir"/>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venir"/>
                <a:ea typeface="Avenir"/>
                <a:cs typeface="Avenir"/>
                <a:sym typeface="Avenir"/>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venir"/>
                <a:ea typeface="Avenir"/>
                <a:cs typeface="Avenir"/>
                <a:sym typeface="Avenir"/>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venir"/>
                <a:ea typeface="Avenir"/>
                <a:cs typeface="Avenir"/>
                <a:sym typeface="Avenir"/>
              </a:defRPr>
            </a:lvl9pPr>
          </a:lstStyle>
          <a:p/>
        </p:txBody>
      </p:sp>
      <p:sp>
        <p:nvSpPr>
          <p:cNvPr id="8" name="Google Shape;8;p15"/>
          <p:cNvSpPr txBox="1"/>
          <p:nvPr>
            <p:ph idx="10" type="dt"/>
          </p:nvPr>
        </p:nvSpPr>
        <p:spPr>
          <a:xfrm>
            <a:off x="550863" y="6507212"/>
            <a:ext cx="2628900" cy="153888"/>
          </a:xfrm>
          <a:prstGeom prst="rect">
            <a:avLst/>
          </a:prstGeom>
          <a:noFill/>
          <a:ln>
            <a:noFill/>
          </a:ln>
        </p:spPr>
        <p:txBody>
          <a:bodyPr anchorCtr="0" anchor="ctr" bIns="0" lIns="0" spcFirstLastPara="1" rIns="0" wrap="square" tIns="0">
            <a:spAutoFit/>
          </a:bodyPr>
          <a:lstStyle>
            <a:lvl1pPr lvl="0" marR="0" rtl="0" algn="l">
              <a:spcBef>
                <a:spcPts val="0"/>
              </a:spcBef>
              <a:spcAft>
                <a:spcPts val="0"/>
              </a:spcAft>
              <a:buSzPts val="1400"/>
              <a:buNone/>
              <a:defRPr b="0" i="0" sz="1000" u="none" cap="none" strike="noStrike">
                <a:solidFill>
                  <a:schemeClr val="lt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9pPr>
          </a:lstStyle>
          <a:p/>
        </p:txBody>
      </p:sp>
      <p:sp>
        <p:nvSpPr>
          <p:cNvPr id="9" name="Google Shape;9;p15"/>
          <p:cNvSpPr txBox="1"/>
          <p:nvPr>
            <p:ph idx="11" type="ftr"/>
          </p:nvPr>
        </p:nvSpPr>
        <p:spPr>
          <a:xfrm>
            <a:off x="3359150" y="6507212"/>
            <a:ext cx="6379210" cy="153888"/>
          </a:xfrm>
          <a:prstGeom prst="rect">
            <a:avLst/>
          </a:prstGeom>
          <a:noFill/>
          <a:ln>
            <a:noFill/>
          </a:ln>
        </p:spPr>
        <p:txBody>
          <a:bodyPr anchorCtr="0" anchor="ctr" bIns="0" lIns="0" spcFirstLastPara="1" rIns="0" wrap="square" tIns="0">
            <a:spAutoFit/>
          </a:bodyPr>
          <a:lstStyle>
            <a:lvl1pPr lvl="0" marR="0" rtl="0" algn="l">
              <a:spcBef>
                <a:spcPts val="0"/>
              </a:spcBef>
              <a:spcAft>
                <a:spcPts val="0"/>
              </a:spcAft>
              <a:buSzPts val="1400"/>
              <a:buNone/>
              <a:defRPr b="0" i="0" sz="1000" u="none" cap="none" strike="noStrike">
                <a:solidFill>
                  <a:schemeClr val="lt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lt1"/>
                </a:solidFill>
                <a:latin typeface="Avenir"/>
                <a:ea typeface="Avenir"/>
                <a:cs typeface="Avenir"/>
                <a:sym typeface="Avenir"/>
              </a:defRPr>
            </a:lvl9pPr>
          </a:lstStyle>
          <a:p/>
        </p:txBody>
      </p:sp>
      <p:sp>
        <p:nvSpPr>
          <p:cNvPr id="10" name="Google Shape;10;p15"/>
          <p:cNvSpPr txBox="1"/>
          <p:nvPr>
            <p:ph idx="12" type="sldNum"/>
          </p:nvPr>
        </p:nvSpPr>
        <p:spPr>
          <a:xfrm>
            <a:off x="9948863" y="6507212"/>
            <a:ext cx="1692274" cy="153888"/>
          </a:xfrm>
          <a:prstGeom prst="rect">
            <a:avLst/>
          </a:prstGeom>
          <a:noFill/>
          <a:ln>
            <a:noFill/>
          </a:ln>
        </p:spPr>
        <p:txBody>
          <a:bodyPr anchorCtr="0" anchor="ctr" bIns="0" lIns="0" spcFirstLastPara="1" rIns="0" wrap="square" tIns="0">
            <a:spAutoFit/>
          </a:bodyPr>
          <a:lstStyle>
            <a:lvl1pPr indent="0" lvl="0" marL="0" marR="0" rtl="0" algn="r">
              <a:spcBef>
                <a:spcPts val="0"/>
              </a:spcBef>
              <a:buNone/>
              <a:defRPr b="0" i="0" sz="1000" u="none" cap="none" strike="noStrike">
                <a:solidFill>
                  <a:schemeClr val="lt1"/>
                </a:solidFill>
                <a:latin typeface="Avenir"/>
                <a:ea typeface="Avenir"/>
                <a:cs typeface="Avenir"/>
                <a:sym typeface="Avenir"/>
              </a:defRPr>
            </a:lvl1pPr>
            <a:lvl2pPr indent="0" lvl="1" marL="0" marR="0" rtl="0" algn="r">
              <a:spcBef>
                <a:spcPts val="0"/>
              </a:spcBef>
              <a:buNone/>
              <a:defRPr b="0" i="0" sz="1000" u="none" cap="none" strike="noStrike">
                <a:solidFill>
                  <a:schemeClr val="lt1"/>
                </a:solidFill>
                <a:latin typeface="Avenir"/>
                <a:ea typeface="Avenir"/>
                <a:cs typeface="Avenir"/>
                <a:sym typeface="Avenir"/>
              </a:defRPr>
            </a:lvl2pPr>
            <a:lvl3pPr indent="0" lvl="2" marL="0" marR="0" rtl="0" algn="r">
              <a:spcBef>
                <a:spcPts val="0"/>
              </a:spcBef>
              <a:buNone/>
              <a:defRPr b="0" i="0" sz="1000" u="none" cap="none" strike="noStrike">
                <a:solidFill>
                  <a:schemeClr val="lt1"/>
                </a:solidFill>
                <a:latin typeface="Avenir"/>
                <a:ea typeface="Avenir"/>
                <a:cs typeface="Avenir"/>
                <a:sym typeface="Avenir"/>
              </a:defRPr>
            </a:lvl3pPr>
            <a:lvl4pPr indent="0" lvl="3" marL="0" marR="0" rtl="0" algn="r">
              <a:spcBef>
                <a:spcPts val="0"/>
              </a:spcBef>
              <a:buNone/>
              <a:defRPr b="0" i="0" sz="1000" u="none" cap="none" strike="noStrike">
                <a:solidFill>
                  <a:schemeClr val="lt1"/>
                </a:solidFill>
                <a:latin typeface="Avenir"/>
                <a:ea typeface="Avenir"/>
                <a:cs typeface="Avenir"/>
                <a:sym typeface="Avenir"/>
              </a:defRPr>
            </a:lvl4pPr>
            <a:lvl5pPr indent="0" lvl="4" marL="0" marR="0" rtl="0" algn="r">
              <a:spcBef>
                <a:spcPts val="0"/>
              </a:spcBef>
              <a:buNone/>
              <a:defRPr b="0" i="0" sz="1000" u="none" cap="none" strike="noStrike">
                <a:solidFill>
                  <a:schemeClr val="lt1"/>
                </a:solidFill>
                <a:latin typeface="Avenir"/>
                <a:ea typeface="Avenir"/>
                <a:cs typeface="Avenir"/>
                <a:sym typeface="Avenir"/>
              </a:defRPr>
            </a:lvl5pPr>
            <a:lvl6pPr indent="0" lvl="5" marL="0" marR="0" rtl="0" algn="r">
              <a:spcBef>
                <a:spcPts val="0"/>
              </a:spcBef>
              <a:buNone/>
              <a:defRPr b="0" i="0" sz="1000" u="none" cap="none" strike="noStrike">
                <a:solidFill>
                  <a:schemeClr val="lt1"/>
                </a:solidFill>
                <a:latin typeface="Avenir"/>
                <a:ea typeface="Avenir"/>
                <a:cs typeface="Avenir"/>
                <a:sym typeface="Avenir"/>
              </a:defRPr>
            </a:lvl6pPr>
            <a:lvl7pPr indent="0" lvl="6" marL="0" marR="0" rtl="0" algn="r">
              <a:spcBef>
                <a:spcPts val="0"/>
              </a:spcBef>
              <a:buNone/>
              <a:defRPr b="0" i="0" sz="1000" u="none" cap="none" strike="noStrike">
                <a:solidFill>
                  <a:schemeClr val="lt1"/>
                </a:solidFill>
                <a:latin typeface="Avenir"/>
                <a:ea typeface="Avenir"/>
                <a:cs typeface="Avenir"/>
                <a:sym typeface="Avenir"/>
              </a:defRPr>
            </a:lvl7pPr>
            <a:lvl8pPr indent="0" lvl="7" marL="0" marR="0" rtl="0" algn="r">
              <a:spcBef>
                <a:spcPts val="0"/>
              </a:spcBef>
              <a:buNone/>
              <a:defRPr b="0" i="0" sz="1000" u="none" cap="none" strike="noStrike">
                <a:solidFill>
                  <a:schemeClr val="lt1"/>
                </a:solidFill>
                <a:latin typeface="Avenir"/>
                <a:ea typeface="Avenir"/>
                <a:cs typeface="Avenir"/>
                <a:sym typeface="Avenir"/>
              </a:defRPr>
            </a:lvl8pPr>
            <a:lvl9pPr indent="0" lvl="8" marL="0" marR="0" rtl="0" algn="r">
              <a:spcBef>
                <a:spcPts val="0"/>
              </a:spcBef>
              <a:buNone/>
              <a:defRPr b="0" i="0" sz="1000" u="none" cap="none" strike="noStrike">
                <a:solidFill>
                  <a:schemeClr val="lt1"/>
                </a:solidFill>
                <a:latin typeface="Avenir"/>
                <a:ea typeface="Avenir"/>
                <a:cs typeface="Avenir"/>
                <a:sym typeface="Avenir"/>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hyperlink" Target="https://www.biblestudytools.com/cjb/matthew/7-5.html" TargetMode="External"/><Relationship Id="rId5" Type="http://schemas.openxmlformats.org/officeDocument/2006/relationships/hyperlink" Target="https://www.biblestudytools.com/cjb/matthew/7-5.html" TargetMode="External"/><Relationship Id="rId6" Type="http://schemas.openxmlformats.org/officeDocument/2006/relationships/hyperlink" Target="https://www.biblestudytools.com/cjb/matthew/7-5.html" TargetMode="External"/><Relationship Id="rId7" Type="http://schemas.openxmlformats.org/officeDocument/2006/relationships/hyperlink" Target="https://www.biblestudytools.com/cjb/matthew/7-5.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hyperlink" Target="https://www.biblestudytools.com/cjb/matthew/7-5.html" TargetMode="External"/><Relationship Id="rId5" Type="http://schemas.openxmlformats.org/officeDocument/2006/relationships/hyperlink" Target="https://www.biblestudytools.com/cjb/matthew/7-5.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hyperlink" Target="https://www.biblestudytools.com/cjb/matthew/7-5.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hyperlink" Target="https://www.biblestudytools.com/cjb/matthew/7-5.html" TargetMode="External"/><Relationship Id="rId5" Type="http://schemas.openxmlformats.org/officeDocument/2006/relationships/hyperlink" Target="https://www.biblestudytools.com/cjb/matthew/7-5.html" TargetMode="External"/><Relationship Id="rId6" Type="http://schemas.openxmlformats.org/officeDocument/2006/relationships/hyperlink" Target="https://www.biblestudytools.com/cjb/matthew/7-5.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23" name="Shape 123"/>
        <p:cNvGrpSpPr/>
        <p:nvPr/>
      </p:nvGrpSpPr>
      <p:grpSpPr>
        <a:xfrm>
          <a:off x="0" y="0"/>
          <a:ext cx="0" cy="0"/>
          <a:chOff x="0" y="0"/>
          <a:chExt cx="0" cy="0"/>
        </a:xfrm>
      </p:grpSpPr>
      <p:sp>
        <p:nvSpPr>
          <p:cNvPr id="124" name="Google Shape;124;p1"/>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25" name="Google Shape;125;p1"/>
          <p:cNvSpPr txBox="1"/>
          <p:nvPr>
            <p:ph type="ctrTitle"/>
          </p:nvPr>
        </p:nvSpPr>
        <p:spPr>
          <a:xfrm>
            <a:off x="0" y="1017305"/>
            <a:ext cx="4890053" cy="14109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Clr>
                <a:schemeClr val="lt1"/>
              </a:buClr>
              <a:buSzPts val="4000"/>
              <a:buFont typeface="Avenir"/>
              <a:buNone/>
            </a:pPr>
            <a:r>
              <a:rPr b="1" lang="en-US" sz="4000"/>
              <a:t>Success In the New Commandment</a:t>
            </a:r>
            <a:endParaRPr/>
          </a:p>
        </p:txBody>
      </p:sp>
      <p:sp>
        <p:nvSpPr>
          <p:cNvPr id="126" name="Google Shape;126;p1"/>
          <p:cNvSpPr txBox="1"/>
          <p:nvPr>
            <p:ph idx="1" type="subTitle"/>
          </p:nvPr>
        </p:nvSpPr>
        <p:spPr>
          <a:xfrm>
            <a:off x="1107445" y="2774344"/>
            <a:ext cx="2336593" cy="1731656"/>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lt1"/>
              </a:buClr>
              <a:buSzPts val="2800"/>
              <a:buNone/>
            </a:pPr>
            <a:r>
              <a:rPr b="1" lang="en-US" sz="2800">
                <a:solidFill>
                  <a:schemeClr val="lt1"/>
                </a:solidFill>
              </a:rPr>
              <a:t>John 13:34</a:t>
            </a:r>
            <a:endParaRPr/>
          </a:p>
        </p:txBody>
      </p:sp>
      <p:grpSp>
        <p:nvGrpSpPr>
          <p:cNvPr id="127" name="Google Shape;127;p1"/>
          <p:cNvGrpSpPr/>
          <p:nvPr/>
        </p:nvGrpSpPr>
        <p:grpSpPr>
          <a:xfrm>
            <a:off x="325472" y="346234"/>
            <a:ext cx="828358" cy="828358"/>
            <a:chOff x="10462536" y="1408249"/>
            <a:chExt cx="828358" cy="828358"/>
          </a:xfrm>
        </p:grpSpPr>
        <p:sp>
          <p:nvSpPr>
            <p:cNvPr id="128" name="Google Shape;128;p1"/>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29" name="Google Shape;129;p1"/>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pic>
        <p:nvPicPr>
          <p:cNvPr id="130" name="Google Shape;130;p1"/>
          <p:cNvPicPr preferRelativeResize="0"/>
          <p:nvPr/>
        </p:nvPicPr>
        <p:blipFill rotWithShape="1">
          <a:blip r:embed="rId3">
            <a:alphaModFix/>
          </a:blip>
          <a:srcRect b="1" l="6406" r="27069" t="0"/>
          <a:stretch/>
        </p:blipFill>
        <p:spPr>
          <a:xfrm>
            <a:off x="4743450" y="10"/>
            <a:ext cx="7448551" cy="6857990"/>
          </a:xfrm>
          <a:custGeom>
            <a:rect b="b" l="l" r="r" t="t"/>
            <a:pathLst>
              <a:path extrusionOk="0" h="6858000" w="7448551">
                <a:moveTo>
                  <a:pt x="0" y="0"/>
                </a:moveTo>
                <a:lnTo>
                  <a:pt x="7448551" y="0"/>
                </a:lnTo>
                <a:lnTo>
                  <a:pt x="7448551" y="6858000"/>
                </a:lnTo>
                <a:lnTo>
                  <a:pt x="0" y="6858000"/>
                </a:lnTo>
                <a:close/>
              </a:path>
            </a:pathLst>
          </a:custGeom>
          <a:noFill/>
          <a:ln>
            <a:noFill/>
          </a:ln>
        </p:spPr>
      </p:pic>
      <p:sp>
        <p:nvSpPr>
          <p:cNvPr id="131" name="Google Shape;131;p1"/>
          <p:cNvSpPr/>
          <p:nvPr/>
        </p:nvSpPr>
        <p:spPr>
          <a:xfrm>
            <a:off x="0" y="5773729"/>
            <a:ext cx="12192000" cy="1084271"/>
          </a:xfrm>
          <a:prstGeom prst="rect">
            <a:avLst/>
          </a:prstGeom>
          <a:gradFill>
            <a:gsLst>
              <a:gs pos="0">
                <a:srgbClr val="35221E">
                  <a:alpha val="0"/>
                </a:srgbClr>
              </a:gs>
              <a:gs pos="28000">
                <a:srgbClr val="35221E">
                  <a:alpha val="0"/>
                </a:srgbClr>
              </a:gs>
              <a:gs pos="90000">
                <a:srgbClr val="35221E">
                  <a:alpha val="60000"/>
                </a:srgbClr>
              </a:gs>
              <a:gs pos="100000">
                <a:srgbClr val="35221E">
                  <a:alpha val="6000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2" name="Google Shape;132;p1"/>
          <p:cNvSpPr/>
          <p:nvPr/>
        </p:nvSpPr>
        <p:spPr>
          <a:xfrm>
            <a:off x="4121219" y="5433223"/>
            <a:ext cx="360000" cy="36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25" name="Shape 225"/>
        <p:cNvGrpSpPr/>
        <p:nvPr/>
      </p:nvGrpSpPr>
      <p:grpSpPr>
        <a:xfrm>
          <a:off x="0" y="0"/>
          <a:ext cx="0" cy="0"/>
          <a:chOff x="0" y="0"/>
          <a:chExt cx="0" cy="0"/>
        </a:xfrm>
      </p:grpSpPr>
      <p:sp>
        <p:nvSpPr>
          <p:cNvPr id="226" name="Google Shape;226;p10"/>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227" name="Google Shape;227;p10"/>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28" name="Google Shape;228;p10"/>
          <p:cNvGrpSpPr/>
          <p:nvPr/>
        </p:nvGrpSpPr>
        <p:grpSpPr>
          <a:xfrm>
            <a:off x="10904572" y="450833"/>
            <a:ext cx="828358" cy="828358"/>
            <a:chOff x="10462536" y="1408249"/>
            <a:chExt cx="828358" cy="828358"/>
          </a:xfrm>
        </p:grpSpPr>
        <p:sp>
          <p:nvSpPr>
            <p:cNvPr id="229" name="Google Shape;229;p10"/>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30" name="Google Shape;230;p10"/>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231" name="Google Shape;231;p10"/>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32" name="Google Shape;232;p10"/>
          <p:cNvSpPr txBox="1"/>
          <p:nvPr/>
        </p:nvSpPr>
        <p:spPr>
          <a:xfrm>
            <a:off x="260398" y="110055"/>
            <a:ext cx="7764138" cy="752752"/>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1" lang="en-US" sz="4000">
                <a:solidFill>
                  <a:schemeClr val="lt1"/>
                </a:solidFill>
                <a:latin typeface="Avenir"/>
                <a:ea typeface="Avenir"/>
                <a:cs typeface="Avenir"/>
                <a:sym typeface="Avenir"/>
              </a:rPr>
              <a:t>Accurate Applications </a:t>
            </a:r>
            <a:endParaRPr/>
          </a:p>
        </p:txBody>
      </p:sp>
      <p:sp>
        <p:nvSpPr>
          <p:cNvPr id="233" name="Google Shape;233;p10"/>
          <p:cNvSpPr txBox="1"/>
          <p:nvPr/>
        </p:nvSpPr>
        <p:spPr>
          <a:xfrm>
            <a:off x="459069" y="1279191"/>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t/>
            </a:r>
            <a:endParaRPr sz="4000" u="sng">
              <a:solidFill>
                <a:schemeClr val="lt1"/>
              </a:solidFill>
              <a:latin typeface="Avenir"/>
              <a:ea typeface="Avenir"/>
              <a:cs typeface="Avenir"/>
              <a:sym typeface="Avenir"/>
            </a:endParaRPr>
          </a:p>
        </p:txBody>
      </p:sp>
      <p:sp>
        <p:nvSpPr>
          <p:cNvPr id="234" name="Google Shape;234;p10"/>
          <p:cNvSpPr txBox="1"/>
          <p:nvPr/>
        </p:nvSpPr>
        <p:spPr>
          <a:xfrm>
            <a:off x="222944" y="967973"/>
            <a:ext cx="11418192"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sng">
                <a:solidFill>
                  <a:schemeClr val="lt1"/>
                </a:solidFill>
                <a:latin typeface="Arial"/>
                <a:ea typeface="Arial"/>
                <a:cs typeface="Arial"/>
                <a:sym typeface="Arial"/>
                <a:hlinkClick r:id="rId4">
                  <a:extLst>
                    <a:ext uri="{A12FA001-AC4F-418D-AE19-62706E023703}">
                      <ahyp:hlinkClr val="tx"/>
                    </a:ext>
                  </a:extLst>
                </a:hlinkClick>
              </a:rPr>
              <a:t>2.  </a:t>
            </a:r>
            <a:r>
              <a:rPr b="1" lang="en-US" sz="4000" u="sng">
                <a:solidFill>
                  <a:schemeClr val="lt1"/>
                </a:solidFill>
                <a:latin typeface="Arial"/>
                <a:ea typeface="Arial"/>
                <a:cs typeface="Arial"/>
                <a:sym typeface="Arial"/>
                <a:hlinkClick r:id="rId5">
                  <a:extLst>
                    <a:ext uri="{A12FA001-AC4F-418D-AE19-62706E023703}">
                      <ahyp:hlinkClr val="tx"/>
                    </a:ext>
                  </a:extLst>
                </a:hlinkClick>
              </a:rPr>
              <a:t>Approach With the Right Posture</a:t>
            </a:r>
            <a:endParaRPr b="1" i="0" sz="4000" u="sng">
              <a:solidFill>
                <a:schemeClr val="lt1"/>
              </a:solidFill>
              <a:latin typeface="Arial"/>
              <a:ea typeface="Arial"/>
              <a:cs typeface="Arial"/>
              <a:sym typeface="Arial"/>
              <a:hlinkClick r:id="rId6">
                <a:extLst>
                  <a:ext uri="{A12FA001-AC4F-418D-AE19-62706E023703}">
                    <ahyp:hlinkClr val="tx"/>
                  </a:ext>
                </a:extLst>
              </a:hlinkClick>
            </a:endParaRPr>
          </a:p>
          <a:p>
            <a:pPr indent="0" lvl="0" marL="0" marR="0" rtl="0" algn="l">
              <a:spcBef>
                <a:spcPts val="0"/>
              </a:spcBef>
              <a:spcAft>
                <a:spcPts val="0"/>
              </a:spcAft>
              <a:buNone/>
            </a:pPr>
            <a:r>
              <a:rPr b="0" i="0" lang="en-US" sz="4000">
                <a:solidFill>
                  <a:schemeClr val="lt1"/>
                </a:solidFill>
                <a:latin typeface="Roboto"/>
                <a:ea typeface="Roboto"/>
                <a:cs typeface="Roboto"/>
                <a:sym typeface="Roboto"/>
              </a:rPr>
              <a:t>Never speak harshly to an older man, but appeal to him respectfully as you would to your own father. </a:t>
            </a:r>
            <a:r>
              <a:rPr b="0" i="1" lang="en-US" sz="3200">
                <a:solidFill>
                  <a:schemeClr val="lt1"/>
                </a:solidFill>
                <a:latin typeface="Roboto"/>
                <a:ea typeface="Roboto"/>
                <a:cs typeface="Roboto"/>
                <a:sym typeface="Roboto"/>
              </a:rPr>
              <a:t>1 Timothy 5:1</a:t>
            </a:r>
            <a:endParaRPr b="1" i="1" sz="3200" u="sng">
              <a:solidFill>
                <a:schemeClr val="lt1"/>
              </a:solidFill>
              <a:latin typeface="Arial"/>
              <a:ea typeface="Arial"/>
              <a:cs typeface="Arial"/>
              <a:sym typeface="Arial"/>
              <a:hlinkClick r:id="rId7">
                <a:extLst>
                  <a:ext uri="{A12FA001-AC4F-418D-AE19-62706E023703}">
                    <ahyp:hlinkClr val="tx"/>
                  </a:ext>
                </a:extLst>
              </a:hlinkCli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
                                        <p:tgtEl>
                                          <p:spTgt spid="2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38" name="Shape 238"/>
        <p:cNvGrpSpPr/>
        <p:nvPr/>
      </p:nvGrpSpPr>
      <p:grpSpPr>
        <a:xfrm>
          <a:off x="0" y="0"/>
          <a:ext cx="0" cy="0"/>
          <a:chOff x="0" y="0"/>
          <a:chExt cx="0" cy="0"/>
        </a:xfrm>
      </p:grpSpPr>
      <p:sp>
        <p:nvSpPr>
          <p:cNvPr id="239" name="Google Shape;239;p11"/>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240" name="Google Shape;240;p11"/>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41" name="Google Shape;241;p11"/>
          <p:cNvGrpSpPr/>
          <p:nvPr/>
        </p:nvGrpSpPr>
        <p:grpSpPr>
          <a:xfrm>
            <a:off x="10904572" y="450833"/>
            <a:ext cx="828358" cy="828358"/>
            <a:chOff x="10462536" y="1408249"/>
            <a:chExt cx="828358" cy="828358"/>
          </a:xfrm>
        </p:grpSpPr>
        <p:sp>
          <p:nvSpPr>
            <p:cNvPr id="242" name="Google Shape;242;p11"/>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43" name="Google Shape;243;p11"/>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244" name="Google Shape;244;p11"/>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45" name="Google Shape;245;p11"/>
          <p:cNvSpPr txBox="1"/>
          <p:nvPr/>
        </p:nvSpPr>
        <p:spPr>
          <a:xfrm>
            <a:off x="260398" y="110055"/>
            <a:ext cx="7764138" cy="752752"/>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1" lang="en-US" sz="4000">
                <a:solidFill>
                  <a:schemeClr val="lt1"/>
                </a:solidFill>
                <a:latin typeface="Avenir"/>
                <a:ea typeface="Avenir"/>
                <a:cs typeface="Avenir"/>
                <a:sym typeface="Avenir"/>
              </a:rPr>
              <a:t>Accurate Applications </a:t>
            </a:r>
            <a:endParaRPr/>
          </a:p>
        </p:txBody>
      </p:sp>
      <p:sp>
        <p:nvSpPr>
          <p:cNvPr id="246" name="Google Shape;246;p11"/>
          <p:cNvSpPr txBox="1"/>
          <p:nvPr/>
        </p:nvSpPr>
        <p:spPr>
          <a:xfrm>
            <a:off x="459069" y="1279191"/>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t/>
            </a:r>
            <a:endParaRPr sz="4000" u="sng">
              <a:solidFill>
                <a:schemeClr val="lt1"/>
              </a:solidFill>
              <a:latin typeface="Avenir"/>
              <a:ea typeface="Avenir"/>
              <a:cs typeface="Avenir"/>
              <a:sym typeface="Avenir"/>
            </a:endParaRPr>
          </a:p>
        </p:txBody>
      </p:sp>
      <p:sp>
        <p:nvSpPr>
          <p:cNvPr id="247" name="Google Shape;247;p11"/>
          <p:cNvSpPr txBox="1"/>
          <p:nvPr/>
        </p:nvSpPr>
        <p:spPr>
          <a:xfrm>
            <a:off x="222944" y="967973"/>
            <a:ext cx="11418192" cy="5016758"/>
          </a:xfrm>
          <a:prstGeom prst="rect">
            <a:avLst/>
          </a:prstGeom>
          <a:noFill/>
          <a:ln>
            <a:noFill/>
          </a:ln>
        </p:spPr>
        <p:txBody>
          <a:bodyPr anchorCtr="0" anchor="t" bIns="45700" lIns="91425" spcFirstLastPara="1" rIns="91425" wrap="square" tIns="45700">
            <a:spAutoFit/>
          </a:bodyPr>
          <a:lstStyle/>
          <a:p>
            <a:pPr indent="-742950" lvl="0" marL="742950" marR="0" rtl="0" algn="l">
              <a:spcBef>
                <a:spcPts val="0"/>
              </a:spcBef>
              <a:spcAft>
                <a:spcPts val="0"/>
              </a:spcAft>
              <a:buClr>
                <a:schemeClr val="lt1"/>
              </a:buClr>
              <a:buSzPts val="4000"/>
              <a:buFont typeface="Arial"/>
              <a:buAutoNum type="arabicPeriod" startAt="3"/>
            </a:pPr>
            <a:r>
              <a:rPr b="1" lang="en-US" sz="4000" u="sng">
                <a:solidFill>
                  <a:schemeClr val="lt1"/>
                </a:solidFill>
                <a:latin typeface="Arial"/>
                <a:ea typeface="Arial"/>
                <a:cs typeface="Arial"/>
                <a:sym typeface="Arial"/>
                <a:hlinkClick r:id="rId4">
                  <a:extLst>
                    <a:ext uri="{A12FA001-AC4F-418D-AE19-62706E023703}">
                      <ahyp:hlinkClr val="tx"/>
                    </a:ext>
                  </a:extLst>
                </a:hlinkClick>
              </a:rPr>
              <a:t>Approach Demostrating the Evidence of Holy Spirit</a:t>
            </a:r>
            <a:endParaRPr/>
          </a:p>
          <a:p>
            <a:pPr indent="0" lvl="0" marL="0" marR="0" rtl="0" algn="l">
              <a:spcBef>
                <a:spcPts val="0"/>
              </a:spcBef>
              <a:spcAft>
                <a:spcPts val="0"/>
              </a:spcAft>
              <a:buNone/>
            </a:pPr>
            <a:r>
              <a:rPr b="0" i="0" lang="en-US" sz="4000">
                <a:solidFill>
                  <a:schemeClr val="lt1"/>
                </a:solidFill>
                <a:latin typeface="Roboto"/>
                <a:ea typeface="Roboto"/>
                <a:cs typeface="Roboto"/>
                <a:sym typeface="Roboto"/>
              </a:rPr>
              <a:t>Brothers, even if a man should be caught in some trespass, you the spiritual </a:t>
            </a:r>
            <a:r>
              <a:rPr b="0" i="1" lang="en-US" sz="4000">
                <a:solidFill>
                  <a:schemeClr val="lt1"/>
                </a:solidFill>
                <a:latin typeface="Roboto"/>
                <a:ea typeface="Roboto"/>
                <a:cs typeface="Roboto"/>
                <a:sym typeface="Roboto"/>
              </a:rPr>
              <a:t>ones</a:t>
            </a:r>
            <a:r>
              <a:rPr b="0" i="0" lang="en-US" sz="4000">
                <a:solidFill>
                  <a:schemeClr val="lt1"/>
                </a:solidFill>
                <a:latin typeface="Roboto"/>
                <a:ea typeface="Roboto"/>
                <a:cs typeface="Roboto"/>
                <a:sym typeface="Roboto"/>
              </a:rPr>
              <a:t> restor</a:t>
            </a:r>
            <a:r>
              <a:rPr b="0" i="0" lang="en-US" sz="4000">
                <a:solidFill>
                  <a:schemeClr val="dk1"/>
                </a:solidFill>
                <a:latin typeface="Roboto"/>
                <a:ea typeface="Roboto"/>
                <a:cs typeface="Roboto"/>
                <a:sym typeface="Roboto"/>
              </a:rPr>
              <a:t>e</a:t>
            </a:r>
            <a:r>
              <a:rPr b="0" i="0" lang="en-US" sz="4000">
                <a:solidFill>
                  <a:schemeClr val="lt1"/>
                </a:solidFill>
                <a:latin typeface="Roboto"/>
                <a:ea typeface="Roboto"/>
                <a:cs typeface="Roboto"/>
                <a:sym typeface="Roboto"/>
              </a:rPr>
              <a:t> such a one in a spirit of gentleness, </a:t>
            </a:r>
            <a:r>
              <a:rPr b="1" i="0" lang="en-US" sz="4000" u="sng">
                <a:solidFill>
                  <a:schemeClr val="lt1"/>
                </a:solidFill>
                <a:latin typeface="Roboto"/>
                <a:ea typeface="Roboto"/>
                <a:cs typeface="Roboto"/>
                <a:sym typeface="Roboto"/>
              </a:rPr>
              <a:t>conside</a:t>
            </a:r>
            <a:r>
              <a:rPr b="1" i="0" lang="en-US" sz="4000" u="sng">
                <a:solidFill>
                  <a:schemeClr val="dk1"/>
                </a:solidFill>
                <a:latin typeface="Roboto"/>
                <a:ea typeface="Roboto"/>
                <a:cs typeface="Roboto"/>
                <a:sym typeface="Roboto"/>
              </a:rPr>
              <a:t>ring yourself</a:t>
            </a:r>
            <a:r>
              <a:rPr b="0" i="0" lang="en-US" sz="4000">
                <a:solidFill>
                  <a:schemeClr val="lt1"/>
                </a:solidFill>
                <a:latin typeface="Roboto"/>
                <a:ea typeface="Roboto"/>
                <a:cs typeface="Roboto"/>
                <a:sym typeface="Roboto"/>
              </a:rPr>
              <a:t>, lest you also be tempted. </a:t>
            </a:r>
            <a:endParaRPr/>
          </a:p>
          <a:p>
            <a:pPr indent="0" lvl="0" marL="0" marR="0" rtl="0" algn="l">
              <a:spcBef>
                <a:spcPts val="0"/>
              </a:spcBef>
              <a:spcAft>
                <a:spcPts val="0"/>
              </a:spcAft>
              <a:buNone/>
            </a:pPr>
            <a:r>
              <a:rPr i="1" lang="en-US" sz="3200">
                <a:solidFill>
                  <a:schemeClr val="lt1"/>
                </a:solidFill>
                <a:latin typeface="Roboto"/>
                <a:ea typeface="Roboto"/>
                <a:cs typeface="Roboto"/>
                <a:sym typeface="Roboto"/>
              </a:rPr>
              <a:t>Galatians 6:1BLB</a:t>
            </a:r>
            <a:br>
              <a:rPr b="0" i="0" lang="en-US" sz="4000">
                <a:solidFill>
                  <a:srgbClr val="001320"/>
                </a:solidFill>
                <a:latin typeface="Roboto"/>
                <a:ea typeface="Roboto"/>
                <a:cs typeface="Roboto"/>
                <a:sym typeface="Roboto"/>
              </a:rPr>
            </a:br>
            <a:endParaRPr b="1" i="0" sz="4000" u="sng">
              <a:solidFill>
                <a:schemeClr val="lt1"/>
              </a:solidFill>
              <a:latin typeface="Arial"/>
              <a:ea typeface="Arial"/>
              <a:cs typeface="Arial"/>
              <a:sym typeface="Arial"/>
              <a:hlinkClick r:id="rId5">
                <a:extLst>
                  <a:ext uri="{A12FA001-AC4F-418D-AE19-62706E023703}">
                    <ahyp:hlinkClr val="tx"/>
                  </a:ext>
                </a:extLst>
              </a:hlinkCli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51" name="Shape 251"/>
        <p:cNvGrpSpPr/>
        <p:nvPr/>
      </p:nvGrpSpPr>
      <p:grpSpPr>
        <a:xfrm>
          <a:off x="0" y="0"/>
          <a:ext cx="0" cy="0"/>
          <a:chOff x="0" y="0"/>
          <a:chExt cx="0" cy="0"/>
        </a:xfrm>
      </p:grpSpPr>
      <p:sp>
        <p:nvSpPr>
          <p:cNvPr id="252" name="Google Shape;252;p12"/>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253" name="Google Shape;253;p12"/>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54" name="Google Shape;254;p12"/>
          <p:cNvGrpSpPr/>
          <p:nvPr/>
        </p:nvGrpSpPr>
        <p:grpSpPr>
          <a:xfrm>
            <a:off x="10904572" y="450833"/>
            <a:ext cx="828358" cy="828358"/>
            <a:chOff x="10462536" y="1408249"/>
            <a:chExt cx="828358" cy="828358"/>
          </a:xfrm>
        </p:grpSpPr>
        <p:sp>
          <p:nvSpPr>
            <p:cNvPr id="255" name="Google Shape;255;p12"/>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56" name="Google Shape;256;p12"/>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257" name="Google Shape;257;p12"/>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58" name="Google Shape;258;p12"/>
          <p:cNvSpPr txBox="1"/>
          <p:nvPr/>
        </p:nvSpPr>
        <p:spPr>
          <a:xfrm>
            <a:off x="1456395" y="1717906"/>
            <a:ext cx="7764138" cy="752752"/>
          </a:xfrm>
          <a:prstGeom prst="rect">
            <a:avLst/>
          </a:prstGeom>
          <a:noFill/>
          <a:ln>
            <a:noFill/>
          </a:ln>
        </p:spPr>
        <p:txBody>
          <a:bodyPr anchorCtr="0" anchor="b" bIns="0" lIns="0" spcFirstLastPara="1" rIns="0" wrap="square" tIns="0">
            <a:noAutofit/>
          </a:bodyPr>
          <a:lstStyle/>
          <a:p>
            <a:pPr indent="0" lvl="0" marL="0" marR="0" rtl="0" algn="ctr">
              <a:lnSpc>
                <a:spcPct val="100000"/>
              </a:lnSpc>
              <a:spcBef>
                <a:spcPts val="0"/>
              </a:spcBef>
              <a:spcAft>
                <a:spcPts val="0"/>
              </a:spcAft>
              <a:buClr>
                <a:schemeClr val="lt1"/>
              </a:buClr>
              <a:buSzPts val="9600"/>
              <a:buFont typeface="Avenir"/>
              <a:buNone/>
            </a:pPr>
            <a:r>
              <a:rPr b="1" lang="en-US" sz="9600">
                <a:solidFill>
                  <a:schemeClr val="lt1"/>
                </a:solidFill>
                <a:latin typeface="Avenir"/>
                <a:ea typeface="Avenir"/>
                <a:cs typeface="Avenir"/>
                <a:sym typeface="Avenir"/>
              </a:rPr>
              <a:t>Be Humble</a:t>
            </a:r>
            <a:endParaRPr/>
          </a:p>
        </p:txBody>
      </p:sp>
      <p:sp>
        <p:nvSpPr>
          <p:cNvPr id="259" name="Google Shape;259;p12"/>
          <p:cNvSpPr txBox="1"/>
          <p:nvPr/>
        </p:nvSpPr>
        <p:spPr>
          <a:xfrm>
            <a:off x="459069" y="1279191"/>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t/>
            </a:r>
            <a:endParaRPr sz="4000" u="sng">
              <a:solidFill>
                <a:schemeClr val="lt1"/>
              </a:solidFill>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63" name="Shape 263"/>
        <p:cNvGrpSpPr/>
        <p:nvPr/>
      </p:nvGrpSpPr>
      <p:grpSpPr>
        <a:xfrm>
          <a:off x="0" y="0"/>
          <a:ext cx="0" cy="0"/>
          <a:chOff x="0" y="0"/>
          <a:chExt cx="0" cy="0"/>
        </a:xfrm>
      </p:grpSpPr>
      <p:sp>
        <p:nvSpPr>
          <p:cNvPr id="264" name="Google Shape;264;p13"/>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265" name="Google Shape;265;p13"/>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66" name="Google Shape;266;p13"/>
          <p:cNvGrpSpPr/>
          <p:nvPr/>
        </p:nvGrpSpPr>
        <p:grpSpPr>
          <a:xfrm>
            <a:off x="10904572" y="450833"/>
            <a:ext cx="828358" cy="828358"/>
            <a:chOff x="10462536" y="1408249"/>
            <a:chExt cx="828358" cy="828358"/>
          </a:xfrm>
        </p:grpSpPr>
        <p:sp>
          <p:nvSpPr>
            <p:cNvPr id="267" name="Google Shape;267;p13"/>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68" name="Google Shape;268;p13"/>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269" name="Google Shape;269;p13"/>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70" name="Google Shape;270;p13"/>
          <p:cNvSpPr txBox="1"/>
          <p:nvPr/>
        </p:nvSpPr>
        <p:spPr>
          <a:xfrm>
            <a:off x="260398" y="110055"/>
            <a:ext cx="7764138" cy="752752"/>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1" lang="en-US" sz="4000">
                <a:solidFill>
                  <a:schemeClr val="lt1"/>
                </a:solidFill>
                <a:latin typeface="Avenir"/>
                <a:ea typeface="Avenir"/>
                <a:cs typeface="Avenir"/>
                <a:sym typeface="Avenir"/>
              </a:rPr>
              <a:t>Accurate Applications </a:t>
            </a:r>
            <a:endParaRPr/>
          </a:p>
        </p:txBody>
      </p:sp>
      <p:sp>
        <p:nvSpPr>
          <p:cNvPr id="271" name="Google Shape;271;p13"/>
          <p:cNvSpPr txBox="1"/>
          <p:nvPr/>
        </p:nvSpPr>
        <p:spPr>
          <a:xfrm>
            <a:off x="459069" y="1279191"/>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t/>
            </a:r>
            <a:endParaRPr sz="4000" u="sng">
              <a:solidFill>
                <a:schemeClr val="lt1"/>
              </a:solidFill>
              <a:latin typeface="Avenir"/>
              <a:ea typeface="Avenir"/>
              <a:cs typeface="Avenir"/>
              <a:sym typeface="Avenir"/>
            </a:endParaRPr>
          </a:p>
        </p:txBody>
      </p:sp>
      <p:sp>
        <p:nvSpPr>
          <p:cNvPr id="272" name="Google Shape;272;p13"/>
          <p:cNvSpPr txBox="1"/>
          <p:nvPr/>
        </p:nvSpPr>
        <p:spPr>
          <a:xfrm>
            <a:off x="222944" y="967973"/>
            <a:ext cx="11418192"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sng">
                <a:solidFill>
                  <a:schemeClr val="lt1"/>
                </a:solidFill>
                <a:latin typeface="Roboto"/>
                <a:ea typeface="Roboto"/>
                <a:cs typeface="Roboto"/>
                <a:sym typeface="Roboto"/>
              </a:rPr>
              <a:t>4. Be A Peace Maker By Love , Restoration and Understanding</a:t>
            </a:r>
            <a:endParaRPr/>
          </a:p>
          <a:p>
            <a:pPr indent="0" lvl="0" marL="0" marR="0" rtl="0" algn="l">
              <a:spcBef>
                <a:spcPts val="0"/>
              </a:spcBef>
              <a:spcAft>
                <a:spcPts val="0"/>
              </a:spcAft>
              <a:buNone/>
            </a:pPr>
            <a:r>
              <a:rPr b="0" i="0" lang="en-US" sz="4000">
                <a:solidFill>
                  <a:schemeClr val="lt1"/>
                </a:solidFill>
                <a:latin typeface="Roboto"/>
                <a:ea typeface="Roboto"/>
                <a:cs typeface="Roboto"/>
                <a:sym typeface="Roboto"/>
              </a:rPr>
              <a:t>Matthew 18:1-4; 12-14</a:t>
            </a:r>
            <a:endParaRPr b="1" i="0" sz="4000" u="sng">
              <a:solidFill>
                <a:schemeClr val="lt1"/>
              </a:solidFill>
              <a:latin typeface="Arial"/>
              <a:ea typeface="Arial"/>
              <a:cs typeface="Arial"/>
              <a:sym typeface="Arial"/>
              <a:hlinkClick r:id="rId4">
                <a:extLst>
                  <a:ext uri="{A12FA001-AC4F-418D-AE19-62706E023703}">
                    <ahyp:hlinkClr val="tx"/>
                  </a:ext>
                </a:extLst>
              </a:hlinkCli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500"/>
                                        <p:tgtEl>
                                          <p:spTgt spid="2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76" name="Shape 276"/>
        <p:cNvGrpSpPr/>
        <p:nvPr/>
      </p:nvGrpSpPr>
      <p:grpSpPr>
        <a:xfrm>
          <a:off x="0" y="0"/>
          <a:ext cx="0" cy="0"/>
          <a:chOff x="0" y="0"/>
          <a:chExt cx="0" cy="0"/>
        </a:xfrm>
      </p:grpSpPr>
      <p:sp>
        <p:nvSpPr>
          <p:cNvPr id="277" name="Google Shape;277;p14"/>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78" name="Google Shape;278;p14"/>
          <p:cNvSpPr txBox="1"/>
          <p:nvPr>
            <p:ph type="ctrTitle"/>
          </p:nvPr>
        </p:nvSpPr>
        <p:spPr>
          <a:xfrm>
            <a:off x="0" y="1017305"/>
            <a:ext cx="4890053" cy="1410900"/>
          </a:xfrm>
          <a:prstGeom prst="rect">
            <a:avLst/>
          </a:prstGeom>
          <a:noFill/>
          <a:ln>
            <a:noFill/>
          </a:ln>
        </p:spPr>
        <p:txBody>
          <a:bodyPr anchorCtr="0" anchor="b" bIns="0" lIns="0" spcFirstLastPara="1" rIns="0" wrap="square" tIns="0">
            <a:normAutofit/>
          </a:bodyPr>
          <a:lstStyle/>
          <a:p>
            <a:pPr indent="0" lvl="0" marL="0" rtl="0" algn="l">
              <a:lnSpc>
                <a:spcPct val="90000"/>
              </a:lnSpc>
              <a:spcBef>
                <a:spcPts val="0"/>
              </a:spcBef>
              <a:spcAft>
                <a:spcPts val="0"/>
              </a:spcAft>
              <a:buClr>
                <a:schemeClr val="lt1"/>
              </a:buClr>
              <a:buSzPts val="4000"/>
              <a:buFont typeface="Avenir"/>
              <a:buNone/>
            </a:pPr>
            <a:r>
              <a:rPr b="1" lang="en-US" sz="4000"/>
              <a:t>Success In the New Commandment</a:t>
            </a:r>
            <a:endParaRPr/>
          </a:p>
        </p:txBody>
      </p:sp>
      <p:sp>
        <p:nvSpPr>
          <p:cNvPr id="279" name="Google Shape;279;p14"/>
          <p:cNvSpPr txBox="1"/>
          <p:nvPr>
            <p:ph idx="1" type="subTitle"/>
          </p:nvPr>
        </p:nvSpPr>
        <p:spPr>
          <a:xfrm>
            <a:off x="1107445" y="2774344"/>
            <a:ext cx="2336593" cy="1731656"/>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lt1"/>
              </a:buClr>
              <a:buSzPts val="2800"/>
              <a:buNone/>
            </a:pPr>
            <a:r>
              <a:rPr b="1" lang="en-US" sz="2800">
                <a:solidFill>
                  <a:schemeClr val="lt1"/>
                </a:solidFill>
              </a:rPr>
              <a:t>John 13:34</a:t>
            </a:r>
            <a:endParaRPr/>
          </a:p>
        </p:txBody>
      </p:sp>
      <p:grpSp>
        <p:nvGrpSpPr>
          <p:cNvPr id="280" name="Google Shape;280;p14"/>
          <p:cNvGrpSpPr/>
          <p:nvPr/>
        </p:nvGrpSpPr>
        <p:grpSpPr>
          <a:xfrm>
            <a:off x="325472" y="346234"/>
            <a:ext cx="828358" cy="828358"/>
            <a:chOff x="10462536" y="1408249"/>
            <a:chExt cx="828358" cy="828358"/>
          </a:xfrm>
        </p:grpSpPr>
        <p:sp>
          <p:nvSpPr>
            <p:cNvPr id="281" name="Google Shape;281;p14"/>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82" name="Google Shape;282;p14"/>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pic>
        <p:nvPicPr>
          <p:cNvPr id="283" name="Google Shape;283;p14"/>
          <p:cNvPicPr preferRelativeResize="0"/>
          <p:nvPr/>
        </p:nvPicPr>
        <p:blipFill rotWithShape="1">
          <a:blip r:embed="rId3">
            <a:alphaModFix/>
          </a:blip>
          <a:srcRect b="1" l="6406" r="27069" t="0"/>
          <a:stretch/>
        </p:blipFill>
        <p:spPr>
          <a:xfrm>
            <a:off x="4743450" y="10"/>
            <a:ext cx="7448551" cy="6857990"/>
          </a:xfrm>
          <a:custGeom>
            <a:rect b="b" l="l" r="r" t="t"/>
            <a:pathLst>
              <a:path extrusionOk="0" h="6858000" w="7448551">
                <a:moveTo>
                  <a:pt x="0" y="0"/>
                </a:moveTo>
                <a:lnTo>
                  <a:pt x="7448551" y="0"/>
                </a:lnTo>
                <a:lnTo>
                  <a:pt x="7448551" y="6858000"/>
                </a:lnTo>
                <a:lnTo>
                  <a:pt x="0" y="6858000"/>
                </a:lnTo>
                <a:close/>
              </a:path>
            </a:pathLst>
          </a:custGeom>
          <a:noFill/>
          <a:ln>
            <a:noFill/>
          </a:ln>
        </p:spPr>
      </p:pic>
      <p:sp>
        <p:nvSpPr>
          <p:cNvPr id="284" name="Google Shape;284;p14"/>
          <p:cNvSpPr/>
          <p:nvPr/>
        </p:nvSpPr>
        <p:spPr>
          <a:xfrm>
            <a:off x="0" y="5773729"/>
            <a:ext cx="12192000" cy="1084271"/>
          </a:xfrm>
          <a:prstGeom prst="rect">
            <a:avLst/>
          </a:prstGeom>
          <a:gradFill>
            <a:gsLst>
              <a:gs pos="0">
                <a:srgbClr val="35221E">
                  <a:alpha val="0"/>
                </a:srgbClr>
              </a:gs>
              <a:gs pos="28000">
                <a:srgbClr val="35221E">
                  <a:alpha val="0"/>
                </a:srgbClr>
              </a:gs>
              <a:gs pos="90000">
                <a:srgbClr val="35221E">
                  <a:alpha val="60000"/>
                </a:srgbClr>
              </a:gs>
              <a:gs pos="100000">
                <a:srgbClr val="35221E">
                  <a:alpha val="60000"/>
                </a:srgbClr>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85" name="Google Shape;285;p14"/>
          <p:cNvSpPr/>
          <p:nvPr/>
        </p:nvSpPr>
        <p:spPr>
          <a:xfrm>
            <a:off x="4121219" y="5433223"/>
            <a:ext cx="360000" cy="36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36" name="Shape 136"/>
        <p:cNvGrpSpPr/>
        <p:nvPr/>
      </p:nvGrpSpPr>
      <p:grpSpPr>
        <a:xfrm>
          <a:off x="0" y="0"/>
          <a:ext cx="0" cy="0"/>
          <a:chOff x="0" y="0"/>
          <a:chExt cx="0" cy="0"/>
        </a:xfrm>
      </p:grpSpPr>
      <p:sp>
        <p:nvSpPr>
          <p:cNvPr id="137" name="Google Shape;137;p2"/>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38" name="Google Shape;138;p2"/>
          <p:cNvSpPr txBox="1"/>
          <p:nvPr>
            <p:ph type="ctrTitle"/>
          </p:nvPr>
        </p:nvSpPr>
        <p:spPr>
          <a:xfrm>
            <a:off x="6096000" y="447260"/>
            <a:ext cx="5882033" cy="2044639"/>
          </a:xfrm>
          <a:prstGeom prst="rect">
            <a:avLst/>
          </a:prstGeom>
          <a:noFill/>
          <a:ln>
            <a:noFill/>
          </a:ln>
        </p:spPr>
        <p:txBody>
          <a:bodyPr anchorCtr="0" anchor="b" bIns="0" lIns="0" spcFirstLastPara="1" rIns="0" wrap="square" tIns="0">
            <a:normAutofit/>
          </a:bodyPr>
          <a:lstStyle/>
          <a:p>
            <a:pPr indent="0" lvl="0" marL="0" rtl="0" algn="l">
              <a:lnSpc>
                <a:spcPct val="100000"/>
              </a:lnSpc>
              <a:spcBef>
                <a:spcPts val="0"/>
              </a:spcBef>
              <a:spcAft>
                <a:spcPts val="0"/>
              </a:spcAft>
              <a:buClr>
                <a:schemeClr val="lt1"/>
              </a:buClr>
              <a:buSzPts val="6400"/>
              <a:buFont typeface="Avenir"/>
              <a:buNone/>
            </a:pPr>
            <a:r>
              <a:rPr b="1" lang="en-US"/>
              <a:t>How did Jesus Love Them? </a:t>
            </a:r>
            <a:endParaRPr/>
          </a:p>
        </p:txBody>
      </p:sp>
      <p:sp>
        <p:nvSpPr>
          <p:cNvPr id="139" name="Google Shape;139;p2"/>
          <p:cNvSpPr txBox="1"/>
          <p:nvPr>
            <p:ph idx="1" type="subTitle"/>
          </p:nvPr>
        </p:nvSpPr>
        <p:spPr>
          <a:xfrm>
            <a:off x="6203950" y="3827610"/>
            <a:ext cx="5437187" cy="2265216"/>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lt1"/>
              </a:buClr>
              <a:buSzPts val="2400"/>
              <a:buNone/>
            </a:pPr>
            <a:r>
              <a:t/>
            </a:r>
            <a:endParaRPr>
              <a:solidFill>
                <a:schemeClr val="lt1"/>
              </a:solidFill>
            </a:endParaRPr>
          </a:p>
        </p:txBody>
      </p:sp>
      <p:pic>
        <p:nvPicPr>
          <p:cNvPr id="140" name="Google Shape;140;p2"/>
          <p:cNvPicPr preferRelativeResize="0"/>
          <p:nvPr/>
        </p:nvPicPr>
        <p:blipFill rotWithShape="1">
          <a:blip r:embed="rId3">
            <a:alphaModFix/>
          </a:blip>
          <a:srcRect b="2" l="8952" r="29798" t="0"/>
          <a:stretch/>
        </p:blipFill>
        <p:spPr>
          <a:xfrm>
            <a:off x="550863" y="878691"/>
            <a:ext cx="5102225" cy="5102205"/>
          </a:xfrm>
          <a:custGeom>
            <a:rect b="b" l="l" r="r" t="t"/>
            <a:pathLst>
              <a:path extrusionOk="0" h="5761037" w="5102225">
                <a:moveTo>
                  <a:pt x="0" y="0"/>
                </a:moveTo>
                <a:lnTo>
                  <a:pt x="5102225" y="0"/>
                </a:lnTo>
                <a:lnTo>
                  <a:pt x="5102225" y="5761037"/>
                </a:lnTo>
                <a:lnTo>
                  <a:pt x="0" y="5761037"/>
                </a:lnTo>
                <a:close/>
              </a:path>
            </a:pathLst>
          </a:cu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44" name="Shape 144"/>
        <p:cNvGrpSpPr/>
        <p:nvPr/>
      </p:nvGrpSpPr>
      <p:grpSpPr>
        <a:xfrm>
          <a:off x="0" y="0"/>
          <a:ext cx="0" cy="0"/>
          <a:chOff x="0" y="0"/>
          <a:chExt cx="0" cy="0"/>
        </a:xfrm>
      </p:grpSpPr>
      <p:sp>
        <p:nvSpPr>
          <p:cNvPr id="145" name="Google Shape;145;p3"/>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46" name="Google Shape;146;p3"/>
          <p:cNvSpPr txBox="1"/>
          <p:nvPr>
            <p:ph type="ctrTitle"/>
          </p:nvPr>
        </p:nvSpPr>
        <p:spPr>
          <a:xfrm>
            <a:off x="459069" y="307441"/>
            <a:ext cx="7764138" cy="1312637"/>
          </a:xfrm>
          <a:prstGeom prst="rect">
            <a:avLst/>
          </a:prstGeom>
          <a:noFill/>
          <a:ln>
            <a:noFill/>
          </a:ln>
        </p:spPr>
        <p:txBody>
          <a:bodyPr anchorCtr="0" anchor="b" bIns="0" lIns="0" spcFirstLastPara="1" rIns="0" wrap="square" tIns="0">
            <a:normAutofit/>
          </a:bodyPr>
          <a:lstStyle/>
          <a:p>
            <a:pPr indent="0" lvl="0" marL="0" rtl="0" algn="l">
              <a:lnSpc>
                <a:spcPct val="100000"/>
              </a:lnSpc>
              <a:spcBef>
                <a:spcPts val="0"/>
              </a:spcBef>
              <a:spcAft>
                <a:spcPts val="0"/>
              </a:spcAft>
              <a:buClr>
                <a:schemeClr val="lt1"/>
              </a:buClr>
              <a:buSzPts val="4000"/>
              <a:buFont typeface="Avenir"/>
              <a:buNone/>
            </a:pPr>
            <a:r>
              <a:rPr lang="en-US" sz="4000"/>
              <a:t>He loved them out of obedience to the Father.   John 3:16</a:t>
            </a:r>
            <a:endParaRPr/>
          </a:p>
        </p:txBody>
      </p:sp>
      <p:pic>
        <p:nvPicPr>
          <p:cNvPr id="147" name="Google Shape;147;p3"/>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148" name="Google Shape;148;p3"/>
          <p:cNvGrpSpPr/>
          <p:nvPr/>
        </p:nvGrpSpPr>
        <p:grpSpPr>
          <a:xfrm>
            <a:off x="10904572" y="450833"/>
            <a:ext cx="828358" cy="828358"/>
            <a:chOff x="10462536" y="1408249"/>
            <a:chExt cx="828358" cy="828358"/>
          </a:xfrm>
        </p:grpSpPr>
        <p:sp>
          <p:nvSpPr>
            <p:cNvPr id="149" name="Google Shape;149;p3"/>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0" name="Google Shape;150;p3"/>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
        <p:nvSpPr>
          <p:cNvPr id="151" name="Google Shape;151;p3"/>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2" name="Google Shape;152;p3"/>
          <p:cNvSpPr txBox="1"/>
          <p:nvPr/>
        </p:nvSpPr>
        <p:spPr>
          <a:xfrm>
            <a:off x="459069" y="1741989"/>
            <a:ext cx="7764138" cy="131263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while they were in their sin.   Romans 5:8</a:t>
            </a:r>
            <a:endParaRPr/>
          </a:p>
        </p:txBody>
      </p:sp>
      <p:sp>
        <p:nvSpPr>
          <p:cNvPr id="153" name="Google Shape;153;p3"/>
          <p:cNvSpPr txBox="1"/>
          <p:nvPr/>
        </p:nvSpPr>
        <p:spPr>
          <a:xfrm>
            <a:off x="426516" y="3209926"/>
            <a:ext cx="7764138" cy="196127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calling on the resources of heaven to heal them.     Mark 4:23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5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5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57" name="Shape 157"/>
        <p:cNvGrpSpPr/>
        <p:nvPr/>
      </p:nvGrpSpPr>
      <p:grpSpPr>
        <a:xfrm>
          <a:off x="0" y="0"/>
          <a:ext cx="0" cy="0"/>
          <a:chOff x="0" y="0"/>
          <a:chExt cx="0" cy="0"/>
        </a:xfrm>
      </p:grpSpPr>
      <p:sp>
        <p:nvSpPr>
          <p:cNvPr id="158" name="Google Shape;158;p4"/>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59" name="Google Shape;159;p4"/>
          <p:cNvSpPr txBox="1"/>
          <p:nvPr>
            <p:ph type="ctrTitle"/>
          </p:nvPr>
        </p:nvSpPr>
        <p:spPr>
          <a:xfrm>
            <a:off x="459069" y="307441"/>
            <a:ext cx="7764138" cy="1312637"/>
          </a:xfrm>
          <a:prstGeom prst="rect">
            <a:avLst/>
          </a:prstGeom>
          <a:noFill/>
          <a:ln>
            <a:noFill/>
          </a:ln>
        </p:spPr>
        <p:txBody>
          <a:bodyPr anchorCtr="0" anchor="b" bIns="0" lIns="0" spcFirstLastPara="1" rIns="0" wrap="square" tIns="0">
            <a:normAutofit/>
          </a:bodyPr>
          <a:lstStyle/>
          <a:p>
            <a:pPr indent="0" lvl="0" marL="0" rtl="0" algn="l">
              <a:lnSpc>
                <a:spcPct val="100000"/>
              </a:lnSpc>
              <a:spcBef>
                <a:spcPts val="0"/>
              </a:spcBef>
              <a:spcAft>
                <a:spcPts val="0"/>
              </a:spcAft>
              <a:buClr>
                <a:schemeClr val="lt1"/>
              </a:buClr>
              <a:buSzPts val="4000"/>
              <a:buFont typeface="Avenir"/>
              <a:buNone/>
            </a:pPr>
            <a:r>
              <a:rPr lang="en-US" sz="4000"/>
              <a:t>He loved them by teaching them.   Matthew. 4:23</a:t>
            </a:r>
            <a:endParaRPr/>
          </a:p>
        </p:txBody>
      </p:sp>
      <p:pic>
        <p:nvPicPr>
          <p:cNvPr id="160" name="Google Shape;160;p4"/>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161" name="Google Shape;161;p4"/>
          <p:cNvGrpSpPr/>
          <p:nvPr/>
        </p:nvGrpSpPr>
        <p:grpSpPr>
          <a:xfrm>
            <a:off x="10904572" y="450833"/>
            <a:ext cx="828358" cy="828358"/>
            <a:chOff x="10462536" y="1408249"/>
            <a:chExt cx="828358" cy="828358"/>
          </a:xfrm>
        </p:grpSpPr>
        <p:sp>
          <p:nvSpPr>
            <p:cNvPr id="162" name="Google Shape;162;p4"/>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63" name="Google Shape;163;p4"/>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
        <p:nvSpPr>
          <p:cNvPr id="164" name="Google Shape;164;p4"/>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65" name="Google Shape;165;p4"/>
          <p:cNvSpPr txBox="1"/>
          <p:nvPr/>
        </p:nvSpPr>
        <p:spPr>
          <a:xfrm>
            <a:off x="459069" y="3617845"/>
            <a:ext cx="7764138" cy="131263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praying for them  John 17:9</a:t>
            </a:r>
            <a:endParaRPr/>
          </a:p>
        </p:txBody>
      </p:sp>
      <p:sp>
        <p:nvSpPr>
          <p:cNvPr id="166" name="Google Shape;166;p4"/>
          <p:cNvSpPr txBox="1"/>
          <p:nvPr/>
        </p:nvSpPr>
        <p:spPr>
          <a:xfrm>
            <a:off x="459069" y="1927519"/>
            <a:ext cx="7764138" cy="131263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rebuking them Mark 8:33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
                                        <p:tgtEl>
                                          <p:spTgt spid="1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70" name="Shape 170"/>
        <p:cNvGrpSpPr/>
        <p:nvPr/>
      </p:nvGrpSpPr>
      <p:grpSpPr>
        <a:xfrm>
          <a:off x="0" y="0"/>
          <a:ext cx="0" cy="0"/>
          <a:chOff x="0" y="0"/>
          <a:chExt cx="0" cy="0"/>
        </a:xfrm>
      </p:grpSpPr>
      <p:sp>
        <p:nvSpPr>
          <p:cNvPr id="171" name="Google Shape;171;p5"/>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pic>
        <p:nvPicPr>
          <p:cNvPr id="172" name="Google Shape;172;p5"/>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173" name="Google Shape;173;p5"/>
          <p:cNvGrpSpPr/>
          <p:nvPr/>
        </p:nvGrpSpPr>
        <p:grpSpPr>
          <a:xfrm>
            <a:off x="10904572" y="450833"/>
            <a:ext cx="828358" cy="828358"/>
            <a:chOff x="10462536" y="1408249"/>
            <a:chExt cx="828358" cy="828358"/>
          </a:xfrm>
        </p:grpSpPr>
        <p:sp>
          <p:nvSpPr>
            <p:cNvPr id="174" name="Google Shape;174;p5"/>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75" name="Google Shape;175;p5"/>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
        <p:nvSpPr>
          <p:cNvPr id="176" name="Google Shape;176;p5"/>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77" name="Google Shape;177;p5"/>
          <p:cNvSpPr txBox="1"/>
          <p:nvPr/>
        </p:nvSpPr>
        <p:spPr>
          <a:xfrm>
            <a:off x="550863" y="622872"/>
            <a:ext cx="7764138" cy="131263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visiting with them.  Luke 19:5</a:t>
            </a:r>
            <a:endParaRPr/>
          </a:p>
        </p:txBody>
      </p:sp>
      <p:sp>
        <p:nvSpPr>
          <p:cNvPr id="178" name="Google Shape;178;p5"/>
          <p:cNvSpPr txBox="1"/>
          <p:nvPr/>
        </p:nvSpPr>
        <p:spPr>
          <a:xfrm>
            <a:off x="550863" y="2236997"/>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sng" cap="none" strike="noStrike">
                <a:solidFill>
                  <a:schemeClr val="lt1"/>
                </a:solidFill>
                <a:latin typeface="Avenir"/>
                <a:ea typeface="Avenir"/>
                <a:cs typeface="Avenir"/>
                <a:sym typeface="Avenir"/>
              </a:rPr>
              <a:t>He loved them by truth telling.     “Truly I tell you.” 54 Times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82" name="Shape 182"/>
        <p:cNvGrpSpPr/>
        <p:nvPr/>
      </p:nvGrpSpPr>
      <p:grpSpPr>
        <a:xfrm>
          <a:off x="0" y="0"/>
          <a:ext cx="0" cy="0"/>
          <a:chOff x="0" y="0"/>
          <a:chExt cx="0" cy="0"/>
        </a:xfrm>
      </p:grpSpPr>
      <p:sp>
        <p:nvSpPr>
          <p:cNvPr id="183" name="Google Shape;183;p6"/>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pic>
        <p:nvPicPr>
          <p:cNvPr id="184" name="Google Shape;184;p6"/>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185" name="Google Shape;185;p6"/>
          <p:cNvGrpSpPr/>
          <p:nvPr/>
        </p:nvGrpSpPr>
        <p:grpSpPr>
          <a:xfrm>
            <a:off x="10904572" y="450833"/>
            <a:ext cx="828358" cy="828358"/>
            <a:chOff x="10462536" y="1408249"/>
            <a:chExt cx="828358" cy="828358"/>
          </a:xfrm>
        </p:grpSpPr>
        <p:sp>
          <p:nvSpPr>
            <p:cNvPr id="186" name="Google Shape;186;p6"/>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87" name="Google Shape;187;p6"/>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
        <p:nvSpPr>
          <p:cNvPr id="188" name="Google Shape;188;p6"/>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89" name="Google Shape;189;p6"/>
          <p:cNvSpPr txBox="1"/>
          <p:nvPr/>
        </p:nvSpPr>
        <p:spPr>
          <a:xfrm>
            <a:off x="550863" y="622872"/>
            <a:ext cx="7764138" cy="1312637"/>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none" cap="none" strike="noStrike">
                <a:solidFill>
                  <a:schemeClr val="lt1"/>
                </a:solidFill>
                <a:latin typeface="Avenir"/>
                <a:ea typeface="Avenir"/>
                <a:cs typeface="Avenir"/>
                <a:sym typeface="Avenir"/>
              </a:rPr>
              <a:t>He loved them by visiting with them.  Luke 19:5</a:t>
            </a:r>
            <a:endParaRPr/>
          </a:p>
        </p:txBody>
      </p:sp>
      <p:sp>
        <p:nvSpPr>
          <p:cNvPr id="190" name="Google Shape;190;p6"/>
          <p:cNvSpPr txBox="1"/>
          <p:nvPr/>
        </p:nvSpPr>
        <p:spPr>
          <a:xfrm>
            <a:off x="550863" y="2236997"/>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0" i="0" lang="en-US" sz="4000" u="sng" cap="none" strike="noStrike">
                <a:solidFill>
                  <a:schemeClr val="lt1"/>
                </a:solidFill>
                <a:latin typeface="Avenir"/>
                <a:ea typeface="Avenir"/>
                <a:cs typeface="Avenir"/>
                <a:sym typeface="Avenir"/>
              </a:rPr>
              <a:t>He loved them by truth telling.     “Truly I tell you.” 54 Times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94" name="Shape 194"/>
        <p:cNvGrpSpPr/>
        <p:nvPr/>
      </p:nvGrpSpPr>
      <p:grpSpPr>
        <a:xfrm>
          <a:off x="0" y="0"/>
          <a:ext cx="0" cy="0"/>
          <a:chOff x="0" y="0"/>
          <a:chExt cx="0" cy="0"/>
        </a:xfrm>
      </p:grpSpPr>
      <p:sp>
        <p:nvSpPr>
          <p:cNvPr id="195" name="Google Shape;195;p7"/>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196" name="Google Shape;196;p7"/>
          <p:cNvSpPr txBox="1"/>
          <p:nvPr>
            <p:ph type="ctrTitle"/>
          </p:nvPr>
        </p:nvSpPr>
        <p:spPr>
          <a:xfrm>
            <a:off x="6203949" y="367747"/>
            <a:ext cx="5437187" cy="2004883"/>
          </a:xfrm>
          <a:prstGeom prst="rect">
            <a:avLst/>
          </a:prstGeom>
          <a:noFill/>
          <a:ln>
            <a:noFill/>
          </a:ln>
        </p:spPr>
        <p:txBody>
          <a:bodyPr anchorCtr="0" anchor="b" bIns="0" lIns="0" spcFirstLastPara="1" rIns="0" wrap="square" tIns="0">
            <a:normAutofit/>
          </a:bodyPr>
          <a:lstStyle/>
          <a:p>
            <a:pPr indent="0" lvl="0" marL="0" rtl="0" algn="l">
              <a:lnSpc>
                <a:spcPct val="100000"/>
              </a:lnSpc>
              <a:spcBef>
                <a:spcPts val="0"/>
              </a:spcBef>
              <a:spcAft>
                <a:spcPts val="0"/>
              </a:spcAft>
              <a:buClr>
                <a:schemeClr val="lt1"/>
              </a:buClr>
              <a:buSzPts val="6400"/>
              <a:buFont typeface="Avenir"/>
              <a:buNone/>
            </a:pPr>
            <a:r>
              <a:rPr lang="en-US"/>
              <a:t>The Matthew 18 Principle</a:t>
            </a:r>
            <a:endParaRPr/>
          </a:p>
        </p:txBody>
      </p:sp>
      <p:pic>
        <p:nvPicPr>
          <p:cNvPr id="197" name="Google Shape;197;p7"/>
          <p:cNvPicPr preferRelativeResize="0"/>
          <p:nvPr/>
        </p:nvPicPr>
        <p:blipFill rotWithShape="1">
          <a:blip r:embed="rId3">
            <a:alphaModFix/>
          </a:blip>
          <a:srcRect b="2" l="8952" r="29798" t="0"/>
          <a:stretch/>
        </p:blipFill>
        <p:spPr>
          <a:xfrm>
            <a:off x="550863" y="878691"/>
            <a:ext cx="5102225" cy="5102205"/>
          </a:xfrm>
          <a:custGeom>
            <a:rect b="b" l="l" r="r" t="t"/>
            <a:pathLst>
              <a:path extrusionOk="0" h="5761037" w="5102225">
                <a:moveTo>
                  <a:pt x="0" y="0"/>
                </a:moveTo>
                <a:lnTo>
                  <a:pt x="5102225" y="0"/>
                </a:lnTo>
                <a:lnTo>
                  <a:pt x="5102225" y="5761037"/>
                </a:lnTo>
                <a:lnTo>
                  <a:pt x="0" y="5761037"/>
                </a:lnTo>
                <a:close/>
              </a:path>
            </a:pathLst>
          </a:cu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01" name="Shape 201"/>
        <p:cNvGrpSpPr/>
        <p:nvPr/>
      </p:nvGrpSpPr>
      <p:grpSpPr>
        <a:xfrm>
          <a:off x="0" y="0"/>
          <a:ext cx="0" cy="0"/>
          <a:chOff x="0" y="0"/>
          <a:chExt cx="0" cy="0"/>
        </a:xfrm>
      </p:grpSpPr>
      <p:sp>
        <p:nvSpPr>
          <p:cNvPr id="202" name="Google Shape;202;p8"/>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pic>
        <p:nvPicPr>
          <p:cNvPr id="203" name="Google Shape;203;p8"/>
          <p:cNvPicPr preferRelativeResize="0"/>
          <p:nvPr/>
        </p:nvPicPr>
        <p:blipFill rotWithShape="1">
          <a:blip r:embed="rId3">
            <a:alphaModFix/>
          </a:blip>
          <a:srcRect b="2" l="8952" r="29798" t="0"/>
          <a:stretch/>
        </p:blipFill>
        <p:spPr>
          <a:xfrm>
            <a:off x="9720470" y="4074527"/>
            <a:ext cx="1920666" cy="1920666"/>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04" name="Google Shape;204;p8"/>
          <p:cNvGrpSpPr/>
          <p:nvPr/>
        </p:nvGrpSpPr>
        <p:grpSpPr>
          <a:xfrm>
            <a:off x="10904572" y="450833"/>
            <a:ext cx="828358" cy="828358"/>
            <a:chOff x="10462536" y="1408249"/>
            <a:chExt cx="828358" cy="828358"/>
          </a:xfrm>
        </p:grpSpPr>
        <p:sp>
          <p:nvSpPr>
            <p:cNvPr id="205" name="Google Shape;205;p8"/>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06" name="Google Shape;206;p8"/>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grpSp>
      <p:sp>
        <p:nvSpPr>
          <p:cNvPr id="207" name="Google Shape;207;p8"/>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208" name="Google Shape;208;p8"/>
          <p:cNvSpPr txBox="1"/>
          <p:nvPr/>
        </p:nvSpPr>
        <p:spPr>
          <a:xfrm>
            <a:off x="152494" y="132049"/>
            <a:ext cx="11814219" cy="62478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000" u="none" cap="none" strike="noStrike">
                <a:solidFill>
                  <a:schemeClr val="lt1"/>
                </a:solidFill>
                <a:latin typeface="Avenir"/>
                <a:ea typeface="Avenir"/>
                <a:cs typeface="Avenir"/>
                <a:sym typeface="Avenir"/>
              </a:rPr>
              <a:t>“If your brother sins against you, </a:t>
            </a:r>
            <a:r>
              <a:rPr b="0" i="1" lang="en-US" sz="4000" u="sng" cap="none" strike="noStrike">
                <a:solidFill>
                  <a:srgbClr val="FF0000"/>
                </a:solidFill>
                <a:latin typeface="Avenir"/>
                <a:ea typeface="Avenir"/>
                <a:cs typeface="Avenir"/>
                <a:sym typeface="Avenir"/>
              </a:rPr>
              <a:t>go and show him his fault in private. (esv: between you and him alone)</a:t>
            </a:r>
            <a:r>
              <a:rPr b="0" i="0" lang="en-US" sz="4000" u="none" cap="none" strike="noStrike">
                <a:solidFill>
                  <a:schemeClr val="lt1"/>
                </a:solidFill>
                <a:latin typeface="Avenir"/>
                <a:ea typeface="Avenir"/>
                <a:cs typeface="Avenir"/>
                <a:sym typeface="Avenir"/>
              </a:rPr>
              <a:t>; if he listens to you, you have won your brother. But if he does not listen to you, take one or two more with you, so that by the mouth of two or three witnesses every fact may be confirmed. If he refuses to listen to them, tell it to the ch</a:t>
            </a:r>
            <a:r>
              <a:rPr b="0" i="0" lang="en-US" sz="4000" u="none" cap="none" strike="noStrike">
                <a:solidFill>
                  <a:schemeClr val="dk1"/>
                </a:solidFill>
                <a:latin typeface="Avenir"/>
                <a:ea typeface="Avenir"/>
                <a:cs typeface="Avenir"/>
                <a:sym typeface="Avenir"/>
              </a:rPr>
              <a:t>urch</a:t>
            </a:r>
            <a:r>
              <a:rPr b="0" i="0" lang="en-US" sz="4000" u="none" cap="none" strike="noStrike">
                <a:solidFill>
                  <a:schemeClr val="lt1"/>
                </a:solidFill>
                <a:latin typeface="Avenir"/>
                <a:ea typeface="Avenir"/>
                <a:cs typeface="Avenir"/>
                <a:sym typeface="Avenir"/>
              </a:rPr>
              <a:t>; and if he refuses to listen even to the church, </a:t>
            </a:r>
            <a:r>
              <a:rPr b="0" i="0" lang="en-US" sz="4000" u="none" cap="none" strike="noStrike">
                <a:solidFill>
                  <a:schemeClr val="dk1"/>
                </a:solidFill>
                <a:latin typeface="Avenir"/>
                <a:ea typeface="Avenir"/>
                <a:cs typeface="Avenir"/>
                <a:sym typeface="Avenir"/>
              </a:rPr>
              <a:t>let </a:t>
            </a:r>
            <a:r>
              <a:rPr b="0" i="0" lang="en-US" sz="4000" u="none" cap="none" strike="noStrike">
                <a:solidFill>
                  <a:schemeClr val="lt1"/>
                </a:solidFill>
                <a:latin typeface="Avenir"/>
                <a:ea typeface="Avenir"/>
                <a:cs typeface="Avenir"/>
                <a:sym typeface="Avenir"/>
              </a:rPr>
              <a:t>him be to you as a Gentile and a tax colle</a:t>
            </a:r>
            <a:r>
              <a:rPr b="0" i="0" lang="en-US" sz="4000" u="none" cap="none" strike="noStrike">
                <a:solidFill>
                  <a:schemeClr val="dk1"/>
                </a:solidFill>
                <a:latin typeface="Avenir"/>
                <a:ea typeface="Avenir"/>
                <a:cs typeface="Avenir"/>
                <a:sym typeface="Avenir"/>
              </a:rPr>
              <a:t>ctor</a:t>
            </a:r>
            <a:r>
              <a:rPr b="0" i="0" lang="en-US" sz="4000" u="none" cap="none" strike="noStrike">
                <a:solidFill>
                  <a:schemeClr val="lt1"/>
                </a:solidFill>
                <a:latin typeface="Avenir"/>
                <a:ea typeface="Avenir"/>
                <a:cs typeface="Avenir"/>
                <a:sym typeface="Avenir"/>
              </a:rPr>
              <a:t>.</a:t>
            </a:r>
            <a:endParaRPr/>
          </a:p>
          <a:p>
            <a:pPr indent="0" lvl="0" marL="0" marR="0" rtl="0" algn="l">
              <a:spcBef>
                <a:spcPts val="0"/>
              </a:spcBef>
              <a:spcAft>
                <a:spcPts val="0"/>
              </a:spcAft>
              <a:buNone/>
            </a:pPr>
            <a:r>
              <a:t/>
            </a:r>
            <a:endParaRPr sz="4000">
              <a:solidFill>
                <a:schemeClr val="lt1"/>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12" name="Shape 212"/>
        <p:cNvGrpSpPr/>
        <p:nvPr/>
      </p:nvGrpSpPr>
      <p:grpSpPr>
        <a:xfrm>
          <a:off x="0" y="0"/>
          <a:ext cx="0" cy="0"/>
          <a:chOff x="0" y="0"/>
          <a:chExt cx="0" cy="0"/>
        </a:xfrm>
      </p:grpSpPr>
      <p:sp>
        <p:nvSpPr>
          <p:cNvPr id="213" name="Google Shape;213;p9"/>
          <p:cNvSpPr/>
          <p:nvPr/>
        </p:nvSpPr>
        <p:spPr>
          <a:xfrm>
            <a:off x="0" y="0"/>
            <a:ext cx="121920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214" name="Google Shape;214;p9"/>
          <p:cNvPicPr preferRelativeResize="0"/>
          <p:nvPr/>
        </p:nvPicPr>
        <p:blipFill rotWithShape="1">
          <a:blip r:embed="rId3">
            <a:alphaModFix/>
          </a:blip>
          <a:srcRect b="2" l="8952" r="29798" t="0"/>
          <a:stretch/>
        </p:blipFill>
        <p:spPr>
          <a:xfrm>
            <a:off x="8315001" y="2669058"/>
            <a:ext cx="3326135" cy="3326135"/>
          </a:xfrm>
          <a:custGeom>
            <a:rect b="b" l="l" r="r" t="t"/>
            <a:pathLst>
              <a:path extrusionOk="0" h="5132388" w="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noFill/>
          <a:ln>
            <a:noFill/>
          </a:ln>
        </p:spPr>
      </p:pic>
      <p:grpSp>
        <p:nvGrpSpPr>
          <p:cNvPr id="215" name="Google Shape;215;p9"/>
          <p:cNvGrpSpPr/>
          <p:nvPr/>
        </p:nvGrpSpPr>
        <p:grpSpPr>
          <a:xfrm>
            <a:off x="10904572" y="450833"/>
            <a:ext cx="828358" cy="828358"/>
            <a:chOff x="10462536" y="1408249"/>
            <a:chExt cx="828358" cy="828358"/>
          </a:xfrm>
        </p:grpSpPr>
        <p:sp>
          <p:nvSpPr>
            <p:cNvPr id="216" name="Google Shape;216;p9"/>
            <p:cNvSpPr/>
            <p:nvPr/>
          </p:nvSpPr>
          <p:spPr>
            <a:xfrm rot="8100000">
              <a:off x="10606715" y="1506691"/>
              <a:ext cx="540001" cy="631474"/>
            </a:xfrm>
            <a:custGeom>
              <a:rect b="b" l="l" r="r" t="t"/>
              <a:pathLst>
                <a:path extrusionOk="0" h="1262947" w="1080000">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0">
                  <a:srgbClr val="4F322D"/>
                </a:gs>
                <a:gs pos="30000">
                  <a:srgbClr val="4F322D"/>
                </a:gs>
                <a:gs pos="40000">
                  <a:srgbClr val="6B453B"/>
                </a:gs>
                <a:gs pos="60000">
                  <a:srgbClr val="4F322D"/>
                </a:gs>
                <a:gs pos="100000">
                  <a:schemeClr val="dk2"/>
                </a:gs>
              </a:gsLst>
              <a:lin ang="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17" name="Google Shape;217;p9"/>
            <p:cNvSpPr/>
            <p:nvPr/>
          </p:nvSpPr>
          <p:spPr>
            <a:xfrm rot="-8100000">
              <a:off x="10613915" y="1424627"/>
              <a:ext cx="270000" cy="540001"/>
            </a:xfrm>
            <a:prstGeom prst="ellipse">
              <a:avLst/>
            </a:prstGeom>
            <a:solidFill>
              <a:srgbClr val="4F32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grpSp>
      <p:sp>
        <p:nvSpPr>
          <p:cNvPr id="218" name="Google Shape;218;p9"/>
          <p:cNvSpPr/>
          <p:nvPr/>
        </p:nvSpPr>
        <p:spPr>
          <a:xfrm>
            <a:off x="10282954" y="5171203"/>
            <a:ext cx="1080000" cy="1080000"/>
          </a:xfrm>
          <a:prstGeom prst="ellipse">
            <a:avLst/>
          </a:prstGeom>
          <a:gradFill>
            <a:gsLst>
              <a:gs pos="0">
                <a:schemeClr val="dk2"/>
              </a:gs>
              <a:gs pos="60000">
                <a:schemeClr val="dk2"/>
              </a:gs>
              <a:gs pos="100000">
                <a:srgbClr val="B08177"/>
              </a:gs>
            </a:gsLst>
            <a:path path="circle">
              <a:fillToRect b="100%" l="100%"/>
            </a:path>
            <a:tileRect r="-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219" name="Google Shape;219;p9"/>
          <p:cNvSpPr txBox="1"/>
          <p:nvPr/>
        </p:nvSpPr>
        <p:spPr>
          <a:xfrm>
            <a:off x="260398" y="110055"/>
            <a:ext cx="7764138" cy="752752"/>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rPr b="1" lang="en-US" sz="4000">
                <a:solidFill>
                  <a:schemeClr val="lt1"/>
                </a:solidFill>
                <a:latin typeface="Avenir"/>
                <a:ea typeface="Avenir"/>
                <a:cs typeface="Avenir"/>
                <a:sym typeface="Avenir"/>
              </a:rPr>
              <a:t>Accurate Applications </a:t>
            </a:r>
            <a:endParaRPr/>
          </a:p>
        </p:txBody>
      </p:sp>
      <p:sp>
        <p:nvSpPr>
          <p:cNvPr id="220" name="Google Shape;220;p9"/>
          <p:cNvSpPr txBox="1"/>
          <p:nvPr/>
        </p:nvSpPr>
        <p:spPr>
          <a:xfrm>
            <a:off x="459069" y="1279191"/>
            <a:ext cx="7764138" cy="1439838"/>
          </a:xfrm>
          <a:prstGeom prst="rect">
            <a:avLst/>
          </a:prstGeom>
          <a:noFill/>
          <a:ln>
            <a:noFill/>
          </a:ln>
        </p:spPr>
        <p:txBody>
          <a:bodyPr anchorCtr="0" anchor="b" bIns="0" lIns="0" spcFirstLastPara="1" rIns="0" wrap="square" tIns="0">
            <a:normAutofit/>
          </a:bodyPr>
          <a:lstStyle/>
          <a:p>
            <a:pPr indent="0" lvl="0" marL="0" marR="0" rtl="0" algn="l">
              <a:lnSpc>
                <a:spcPct val="100000"/>
              </a:lnSpc>
              <a:spcBef>
                <a:spcPts val="0"/>
              </a:spcBef>
              <a:spcAft>
                <a:spcPts val="0"/>
              </a:spcAft>
              <a:buClr>
                <a:schemeClr val="lt1"/>
              </a:buClr>
              <a:buSzPts val="4000"/>
              <a:buFont typeface="Avenir"/>
              <a:buNone/>
            </a:pPr>
            <a:r>
              <a:t/>
            </a:r>
            <a:endParaRPr sz="4000" u="sng">
              <a:solidFill>
                <a:schemeClr val="lt1"/>
              </a:solidFill>
              <a:latin typeface="Avenir"/>
              <a:ea typeface="Avenir"/>
              <a:cs typeface="Avenir"/>
              <a:sym typeface="Avenir"/>
            </a:endParaRPr>
          </a:p>
        </p:txBody>
      </p:sp>
      <p:sp>
        <p:nvSpPr>
          <p:cNvPr id="221" name="Google Shape;221;p9"/>
          <p:cNvSpPr txBox="1"/>
          <p:nvPr/>
        </p:nvSpPr>
        <p:spPr>
          <a:xfrm>
            <a:off x="222944" y="967973"/>
            <a:ext cx="11418192"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u="sng">
                <a:solidFill>
                  <a:schemeClr val="lt1"/>
                </a:solidFill>
                <a:latin typeface="Arial"/>
                <a:ea typeface="Arial"/>
                <a:cs typeface="Arial"/>
                <a:sym typeface="Arial"/>
                <a:hlinkClick r:id="rId4">
                  <a:extLst>
                    <a:ext uri="{A12FA001-AC4F-418D-AE19-62706E023703}">
                      <ahyp:hlinkClr val="tx"/>
                    </a:ext>
                  </a:extLst>
                </a:hlinkClick>
              </a:rPr>
              <a:t>1</a:t>
            </a:r>
            <a:r>
              <a:rPr b="1" i="0" lang="en-US" sz="4000" u="sng">
                <a:solidFill>
                  <a:schemeClr val="lt1"/>
                </a:solidFill>
                <a:latin typeface="Arial"/>
                <a:ea typeface="Arial"/>
                <a:cs typeface="Arial"/>
                <a:sym typeface="Arial"/>
                <a:hlinkClick r:id="rId5">
                  <a:extLst>
                    <a:ext uri="{A12FA001-AC4F-418D-AE19-62706E023703}">
                      <ahyp:hlinkClr val="tx"/>
                    </a:ext>
                  </a:extLst>
                </a:hlinkClick>
              </a:rPr>
              <a:t>. Don’t Be A Hypocrite</a:t>
            </a:r>
            <a:endParaRPr/>
          </a:p>
          <a:p>
            <a:pPr indent="0" lvl="0" marL="0" marR="0" rtl="0" algn="l">
              <a:spcBef>
                <a:spcPts val="0"/>
              </a:spcBef>
              <a:spcAft>
                <a:spcPts val="0"/>
              </a:spcAft>
              <a:buNone/>
            </a:pPr>
            <a:r>
              <a:rPr b="1" i="0" lang="en-US" sz="4000" u="sng">
                <a:solidFill>
                  <a:schemeClr val="lt1"/>
                </a:solidFill>
                <a:latin typeface="Arial"/>
                <a:ea typeface="Arial"/>
                <a:cs typeface="Arial"/>
                <a:sym typeface="Arial"/>
                <a:hlinkClick r:id="rId6">
                  <a:extLst>
                    <a:ext uri="{A12FA001-AC4F-418D-AE19-62706E023703}">
                      <ahyp:hlinkClr val="tx"/>
                    </a:ext>
                  </a:extLst>
                </a:hlinkClick>
              </a:rPr>
              <a:t>5 </a:t>
            </a:r>
            <a:r>
              <a:rPr b="0" i="0" lang="en-US" sz="4000">
                <a:solidFill>
                  <a:schemeClr val="lt1"/>
                </a:solidFill>
                <a:latin typeface="Arial"/>
                <a:ea typeface="Arial"/>
                <a:cs typeface="Arial"/>
                <a:sym typeface="Arial"/>
              </a:rPr>
              <a:t>You hypocrite! First, take the log out of your own eye; then you will see clearly, so that you can remove the splinter from your brother's eye! </a:t>
            </a:r>
            <a:endParaRPr/>
          </a:p>
          <a:p>
            <a:pPr indent="0" lvl="0" marL="0" marR="0" rtl="0" algn="l">
              <a:spcBef>
                <a:spcPts val="0"/>
              </a:spcBef>
              <a:spcAft>
                <a:spcPts val="0"/>
              </a:spcAft>
              <a:buNone/>
            </a:pPr>
            <a:r>
              <a:rPr i="1" lang="en-US" sz="3200">
                <a:solidFill>
                  <a:schemeClr val="lt1"/>
                </a:solidFill>
                <a:latin typeface="Arial"/>
                <a:ea typeface="Arial"/>
                <a:cs typeface="Arial"/>
                <a:sym typeface="Arial"/>
              </a:rPr>
              <a:t>Matthew 7:5 </a:t>
            </a:r>
            <a:r>
              <a:rPr b="0" i="1" lang="en-US" sz="3200">
                <a:solidFill>
                  <a:schemeClr val="lt1"/>
                </a:solidFill>
                <a:latin typeface="Arial"/>
                <a:ea typeface="Arial"/>
                <a:cs typeface="Arial"/>
                <a:sym typeface="Arial"/>
              </a:rPr>
              <a:t>CJB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DFloatVTI">
  <a:themeElements>
    <a:clrScheme name="AnalogousFromDarkSeedLeftStep">
      <a:dk1>
        <a:srgbClr val="000000"/>
      </a:dk1>
      <a:lt1>
        <a:srgbClr val="FFFFFF"/>
      </a:lt1>
      <a:dk2>
        <a:srgbClr val="35221E"/>
      </a:dk2>
      <a:lt2>
        <a:srgbClr val="E6E2E8"/>
      </a:lt2>
      <a:accent1>
        <a:srgbClr val="5BB320"/>
      </a:accent1>
      <a:accent2>
        <a:srgbClr val="90AC13"/>
      </a:accent2>
      <a:accent3>
        <a:srgbClr val="C29C22"/>
      </a:accent3>
      <a:accent4>
        <a:srgbClr val="D55917"/>
      </a:accent4>
      <a:accent5>
        <a:srgbClr val="E72936"/>
      </a:accent5>
      <a:accent6>
        <a:srgbClr val="D51774"/>
      </a:accent6>
      <a:hlink>
        <a:srgbClr val="BF4B3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2023-01-15T01:07:51Z</dcterms:created>
  <dc:creator>Gerald Whitaker</dc:creator>
</cp:coreProperties>
</file>