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6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675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7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06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4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6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8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0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10/30/2022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03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261876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15000" y="381006"/>
            <a:ext cx="6857999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D4A541-3082-9AFF-D8B2-D4E24FBB7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4795" y="1079500"/>
            <a:ext cx="4449086" cy="2138400"/>
          </a:xfrm>
        </p:spPr>
        <p:txBody>
          <a:bodyPr>
            <a:normAutofit/>
          </a:bodyPr>
          <a:lstStyle/>
          <a:p>
            <a:r>
              <a:rPr lang="en-US" sz="2800" dirty="0"/>
              <a:t>Insight, Guidance and Understanding From the Prophetic Grace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FDA8F5-73CF-FE14-73F4-C6C89FBD7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526" y="4113213"/>
            <a:ext cx="4453624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Elisha  - The continuous flow of Prophetic Grace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9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44E89-8464-456A-CA32-8DE3C2CC3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46" b="20755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F491967A-D0A4-B95E-518E-1D35DCC587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79500" y="4602163"/>
            <a:ext cx="4457700" cy="172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Prophetic Captures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273ACB-7308-3782-ACBE-E37FCC14F1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78696" y="3956437"/>
            <a:ext cx="5813284" cy="2711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/>
              <a:t>7. As we consider the affairs of earth – </a:t>
            </a:r>
            <a:r>
              <a:rPr lang="en-US" sz="3600" b="1" u="sng" dirty="0">
                <a:solidFill>
                  <a:srgbClr val="C00000">
                    <a:alpha val="70000"/>
                  </a:srgbClr>
                </a:solidFill>
              </a:rPr>
              <a:t>know that everything in the upper realm is connected!</a:t>
            </a:r>
            <a:endParaRPr lang="en-US" sz="3600" b="1" u="sng" baseline="-25000" dirty="0">
              <a:solidFill>
                <a:srgbClr val="C00000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C5A224-0C7A-FFBD-E1ED-8830FB085C50}"/>
              </a:ext>
            </a:extLst>
          </p:cNvPr>
          <p:cNvSpPr txBox="1"/>
          <p:nvPr/>
        </p:nvSpPr>
        <p:spPr>
          <a:xfrm>
            <a:off x="5979487" y="1240158"/>
            <a:ext cx="5880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8. Why would God declare things through men?</a:t>
            </a:r>
            <a:endParaRPr lang="en-US" sz="4000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899E6-D171-9E4C-03CA-EF7B118CD53E}"/>
              </a:ext>
            </a:extLst>
          </p:cNvPr>
          <p:cNvSpPr txBox="1"/>
          <p:nvPr/>
        </p:nvSpPr>
        <p:spPr>
          <a:xfrm>
            <a:off x="6078195" y="4049079"/>
            <a:ext cx="5880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 is demonstrating His relationship and partnership with His Man!</a:t>
            </a:r>
            <a:endParaRPr 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11660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D4A541-3082-9AFF-D8B2-D4E24FBB7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4796" y="1538750"/>
            <a:ext cx="4449086" cy="613371"/>
          </a:xfrm>
        </p:spPr>
        <p:txBody>
          <a:bodyPr>
            <a:normAutofit/>
          </a:bodyPr>
          <a:lstStyle/>
          <a:p>
            <a:r>
              <a:rPr lang="en-US" sz="4000" dirty="0"/>
              <a:t>2 Kings 6-7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3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D4A541-3082-9AFF-D8B2-D4E24FBB7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3107" y="776236"/>
            <a:ext cx="6042992" cy="2138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Bangla MN" pitchFamily="2" charset="0"/>
                <a:cs typeface="Bangla MN" pitchFamily="2" charset="0"/>
              </a:rPr>
              <a:t>6 v12 . . .”Elisha the prophet who is in Israel, tells the king of Israel the words that you speak in your bedroom.”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FDA8F5-73CF-FE14-73F4-C6C89FBD7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191" y="4076729"/>
            <a:ext cx="5924823" cy="1655762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Prophetic grace gives </a:t>
            </a:r>
            <a:r>
              <a:rPr lang="en-US" sz="4000" b="1" u="sng" dirty="0">
                <a:solidFill>
                  <a:srgbClr val="C00000">
                    <a:alpha val="70000"/>
                  </a:srgbClr>
                </a:solidFill>
              </a:rPr>
              <a:t>supernatural insight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D4A541-3082-9AFF-D8B2-D4E24FBB7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3107" y="776236"/>
            <a:ext cx="6042992" cy="21384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Bangla MN" pitchFamily="2" charset="0"/>
                <a:cs typeface="Bangla MN" pitchFamily="2" charset="0"/>
              </a:rPr>
              <a:t>6 v17 Then Elisha prayed and said, “oh lord open his eyes that he may see.”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FDA8F5-73CF-FE14-73F4-C6C89FBD7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191" y="4076729"/>
            <a:ext cx="5924823" cy="1655762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Prophetic grace gives </a:t>
            </a:r>
            <a:r>
              <a:rPr lang="en-US" sz="4000" b="1" u="sng" dirty="0">
                <a:solidFill>
                  <a:srgbClr val="C00000">
                    <a:alpha val="70000"/>
                  </a:srgbClr>
                </a:solidFill>
              </a:rPr>
              <a:t>supernatural sight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2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E7A4D-AEC0-4DF4-A065-A5A684C98800}"/>
              </a:ext>
            </a:extLst>
          </p:cNvPr>
          <p:cNvSpPr txBox="1"/>
          <p:nvPr/>
        </p:nvSpPr>
        <p:spPr>
          <a:xfrm>
            <a:off x="5862976" y="636104"/>
            <a:ext cx="6113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“In the Last Days there will be a battle between sight and blindness.” DNW</a:t>
            </a:r>
          </a:p>
        </p:txBody>
      </p:sp>
    </p:spTree>
    <p:extLst>
      <p:ext uri="{BB962C8B-B14F-4D97-AF65-F5344CB8AC3E}">
        <p14:creationId xmlns:p14="http://schemas.microsoft.com/office/powerpoint/2010/main" val="24991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E7A4D-AEC0-4DF4-A065-A5A684C98800}"/>
              </a:ext>
            </a:extLst>
          </p:cNvPr>
          <p:cNvSpPr txBox="1"/>
          <p:nvPr/>
        </p:nvSpPr>
        <p:spPr>
          <a:xfrm>
            <a:off x="5862976" y="636104"/>
            <a:ext cx="61136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v. 22 you shall not strike them down. . . Set bread and water before them, that they may eat and drink and go their way. </a:t>
            </a:r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7D44B17C-BC5A-EC04-8952-D14567A3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76" y="4845532"/>
            <a:ext cx="5924823" cy="1655762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Prophetic grace is filled with </a:t>
            </a:r>
            <a:r>
              <a:rPr lang="en-US" sz="4000" b="1" u="sng" dirty="0">
                <a:solidFill>
                  <a:srgbClr val="C00000">
                    <a:alpha val="70000"/>
                  </a:srgbClr>
                </a:solidFill>
              </a:rPr>
              <a:t>Mercy.</a:t>
            </a:r>
          </a:p>
        </p:txBody>
      </p:sp>
    </p:spTree>
    <p:extLst>
      <p:ext uri="{BB962C8B-B14F-4D97-AF65-F5344CB8AC3E}">
        <p14:creationId xmlns:p14="http://schemas.microsoft.com/office/powerpoint/2010/main" val="28889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E7A4D-AEC0-4DF4-A065-A5A684C98800}"/>
              </a:ext>
            </a:extLst>
          </p:cNvPr>
          <p:cNvSpPr txBox="1"/>
          <p:nvPr/>
        </p:nvSpPr>
        <p:spPr>
          <a:xfrm>
            <a:off x="5862976" y="636104"/>
            <a:ext cx="611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Prophetic Captures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5A224-0C7A-FFBD-E1ED-8830FB085C50}"/>
              </a:ext>
            </a:extLst>
          </p:cNvPr>
          <p:cNvSpPr txBox="1"/>
          <p:nvPr/>
        </p:nvSpPr>
        <p:spPr>
          <a:xfrm>
            <a:off x="6096000" y="1510751"/>
            <a:ext cx="5880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Even amid sin and unrighteousness God’s Mercy endures forever.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13B9D-D7A1-4068-D122-C5D9706E3B5A}"/>
              </a:ext>
            </a:extLst>
          </p:cNvPr>
          <p:cNvSpPr txBox="1"/>
          <p:nvPr/>
        </p:nvSpPr>
        <p:spPr>
          <a:xfrm>
            <a:off x="6209012" y="4070076"/>
            <a:ext cx="5880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2. Sometimes it is better to make a move than do nothing and die. </a:t>
            </a:r>
            <a:r>
              <a:rPr lang="en-US" sz="4000" baseline="-25000" dirty="0"/>
              <a:t>V3-5</a:t>
            </a:r>
          </a:p>
        </p:txBody>
      </p:sp>
    </p:spTree>
    <p:extLst>
      <p:ext uri="{BB962C8B-B14F-4D97-AF65-F5344CB8AC3E}">
        <p14:creationId xmlns:p14="http://schemas.microsoft.com/office/powerpoint/2010/main" val="39466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E7A4D-AEC0-4DF4-A065-A5A684C98800}"/>
              </a:ext>
            </a:extLst>
          </p:cNvPr>
          <p:cNvSpPr txBox="1"/>
          <p:nvPr/>
        </p:nvSpPr>
        <p:spPr>
          <a:xfrm>
            <a:off x="5862976" y="636104"/>
            <a:ext cx="611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Prophetic Captures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5A224-0C7A-FFBD-E1ED-8830FB085C50}"/>
              </a:ext>
            </a:extLst>
          </p:cNvPr>
          <p:cNvSpPr txBox="1"/>
          <p:nvPr/>
        </p:nvSpPr>
        <p:spPr>
          <a:xfrm>
            <a:off x="6096000" y="1510751"/>
            <a:ext cx="5880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3. God can cause your enemies to flee in terror – and leave the stuff behind. </a:t>
            </a:r>
            <a:r>
              <a:rPr lang="en-US" sz="4000" baseline="-25000" dirty="0"/>
              <a:t>V.6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13B9D-D7A1-4068-D122-C5D9706E3B5A}"/>
              </a:ext>
            </a:extLst>
          </p:cNvPr>
          <p:cNvSpPr txBox="1"/>
          <p:nvPr/>
        </p:nvSpPr>
        <p:spPr>
          <a:xfrm>
            <a:off x="6096000" y="4232057"/>
            <a:ext cx="5880651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4. The blessings of God must not be horded for your own consumption. </a:t>
            </a:r>
            <a:r>
              <a:rPr lang="en-US" sz="4000" baseline="-25000" dirty="0"/>
              <a:t>V.9</a:t>
            </a:r>
          </a:p>
        </p:txBody>
      </p:sp>
    </p:spTree>
    <p:extLst>
      <p:ext uri="{BB962C8B-B14F-4D97-AF65-F5344CB8AC3E}">
        <p14:creationId xmlns:p14="http://schemas.microsoft.com/office/powerpoint/2010/main" val="10996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9" name="Video 8" descr="A plant growing out of a body of water&#10;&#10;Description automatically generated with low confidence">
            <a:extLst>
              <a:ext uri="{FF2B5EF4-FFF2-40B4-BE49-F238E27FC236}">
                <a16:creationId xmlns:a16="http://schemas.microsoft.com/office/drawing/2014/main" id="{DE6ADB7B-6E0A-7228-1FA2-06237D07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540989" y="2182742"/>
            <a:ext cx="4443761" cy="24925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E7A4D-AEC0-4DF4-A065-A5A684C98800}"/>
              </a:ext>
            </a:extLst>
          </p:cNvPr>
          <p:cNvSpPr txBox="1"/>
          <p:nvPr/>
        </p:nvSpPr>
        <p:spPr>
          <a:xfrm>
            <a:off x="5862976" y="428441"/>
            <a:ext cx="611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ngla MN" pitchFamily="2" charset="0"/>
                <a:cs typeface="Bangla MN" pitchFamily="2" charset="0"/>
              </a:rPr>
              <a:t>Prophetic Captures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5A224-0C7A-FFBD-E1ED-8830FB085C50}"/>
              </a:ext>
            </a:extLst>
          </p:cNvPr>
          <p:cNvSpPr txBox="1"/>
          <p:nvPr/>
        </p:nvSpPr>
        <p:spPr>
          <a:xfrm>
            <a:off x="5979487" y="1240158"/>
            <a:ext cx="5880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5. God is at work even in the middle of a sick, unbelieving, unfaithful, unrighteous nation. </a:t>
            </a:r>
            <a:r>
              <a:rPr lang="en-US" sz="4000" baseline="-25000" dirty="0"/>
              <a:t>V:12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13B9D-D7A1-4068-D122-C5D9706E3B5A}"/>
              </a:ext>
            </a:extLst>
          </p:cNvPr>
          <p:cNvSpPr txBox="1"/>
          <p:nvPr/>
        </p:nvSpPr>
        <p:spPr>
          <a:xfrm>
            <a:off x="6096000" y="4232057"/>
            <a:ext cx="5880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6. The prophetic word is sure, AND IT WILL COME TO PASS. </a:t>
            </a:r>
            <a:r>
              <a:rPr lang="en-US" sz="4000" baseline="30000" dirty="0"/>
              <a:t>V.16-20</a:t>
            </a:r>
          </a:p>
        </p:txBody>
      </p:sp>
    </p:spTree>
    <p:extLst>
      <p:ext uri="{BB962C8B-B14F-4D97-AF65-F5344CB8AC3E}">
        <p14:creationId xmlns:p14="http://schemas.microsoft.com/office/powerpoint/2010/main" val="17905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LeafVTI">
  <a:themeElements>
    <a:clrScheme name="AnalogousFromDarkSeedRightStep">
      <a:dk1>
        <a:srgbClr val="000000"/>
      </a:dk1>
      <a:lt1>
        <a:srgbClr val="FFFFFF"/>
      </a:lt1>
      <a:dk2>
        <a:srgbClr val="1B3028"/>
      </a:dk2>
      <a:lt2>
        <a:srgbClr val="F3F0F1"/>
      </a:lt2>
      <a:accent1>
        <a:srgbClr val="46B28B"/>
      </a:accent1>
      <a:accent2>
        <a:srgbClr val="3BABB1"/>
      </a:accent2>
      <a:accent3>
        <a:srgbClr val="4D8CC3"/>
      </a:accent3>
      <a:accent4>
        <a:srgbClr val="424FB4"/>
      </a:accent4>
      <a:accent5>
        <a:srgbClr val="704DC3"/>
      </a:accent5>
      <a:accent6>
        <a:srgbClr val="903BB1"/>
      </a:accent6>
      <a:hlink>
        <a:srgbClr val="839030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288</Words>
  <Application>Microsoft Office PowerPoint</Application>
  <PresentationFormat>Widescreen</PresentationFormat>
  <Paragraphs>23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 Light</vt:lpstr>
      <vt:lpstr>Bangla MN</vt:lpstr>
      <vt:lpstr>Rockwell Nova Light</vt:lpstr>
      <vt:lpstr>Wingdings</vt:lpstr>
      <vt:lpstr>LeafVTI</vt:lpstr>
      <vt:lpstr>Insight, Guidance and Understanding From the Prophetic Grace</vt:lpstr>
      <vt:lpstr>2 Kings 6-7</vt:lpstr>
      <vt:lpstr>6 v12 . . .”Elisha the prophet who is in Israel, tells the king of Israel the words that you speak in your bedroom.” </vt:lpstr>
      <vt:lpstr>6 v17 Then Elisha prayed and said, “oh lord open his eyes that he may see.”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Prophetic Captures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Insight, Guidance and Understanding From the Prophetic Grace</dc:title>
  <dc:creator>Gerald Whitaker</dc:creator>
  <cp:lastModifiedBy>Gerald Whitaker</cp:lastModifiedBy>
  <cp:revision>3</cp:revision>
  <dcterms:created xsi:type="dcterms:W3CDTF">2022-10-30T00:43:19Z</dcterms:created>
  <dcterms:modified xsi:type="dcterms:W3CDTF">2022-10-30T14:52:17Z</dcterms:modified>
</cp:coreProperties>
</file>