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5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November 26,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1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Saturday, November 26,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4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Saturday, November 26,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November 26,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08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Saturday, November 26,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92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Saturday, November 26,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4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Saturday, November 26, 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6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Saturday, November 26,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9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Saturday, November 26,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1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Saturday, November 26,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Saturday, November 26,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5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November 26,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3195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40000"/>
        </a:lnSpc>
        <a:spcBef>
          <a:spcPts val="10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B421F8-1B39-1043-579C-E94F1E70D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5" y="662400"/>
            <a:ext cx="11293200" cy="1000800"/>
          </a:xfrm>
        </p:spPr>
        <p:txBody>
          <a:bodyPr anchor="ctr">
            <a:normAutofit/>
          </a:bodyPr>
          <a:lstStyle/>
          <a:p>
            <a:r>
              <a:rPr lang="en-US" dirty="0"/>
              <a:t>All Men Are Coming Back Together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39B4C-239E-BF6F-58B1-3A467DD5A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5" y="1652400"/>
            <a:ext cx="11293200" cy="984885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6400" dirty="0"/>
              <a:t>Finalization and Ingathering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ircular jigsaw puzzle">
            <a:extLst>
              <a:ext uri="{FF2B5EF4-FFF2-40B4-BE49-F238E27FC236}">
                <a16:creationId xmlns:a16="http://schemas.microsoft.com/office/drawing/2014/main" id="{0744A463-DF31-82C4-CA8C-D4731114B7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160" b="32932"/>
          <a:stretch/>
        </p:blipFill>
        <p:spPr>
          <a:xfrm>
            <a:off x="20" y="2959198"/>
            <a:ext cx="12191980" cy="389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23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C448D53-ACA1-4CA4-B08A-09FB0780C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B421F8-1B39-1043-579C-E94F1E70D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1218" y="416143"/>
            <a:ext cx="8257692" cy="212934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Inscrutable – def. Impossible to understand or interpret</a:t>
            </a:r>
          </a:p>
        </p:txBody>
      </p:sp>
      <p:pic>
        <p:nvPicPr>
          <p:cNvPr id="4" name="Picture 3" descr="Circular jigsaw puzzle">
            <a:extLst>
              <a:ext uri="{FF2B5EF4-FFF2-40B4-BE49-F238E27FC236}">
                <a16:creationId xmlns:a16="http://schemas.microsoft.com/office/drawing/2014/main" id="{0744A463-DF31-82C4-CA8C-D4731114B7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67" r="49402"/>
          <a:stretch/>
        </p:blipFill>
        <p:spPr>
          <a:xfrm>
            <a:off x="451104" y="450000"/>
            <a:ext cx="3449384" cy="554400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B5719CE-F76F-4313-9A48-ADF79E67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85412" y="4122000"/>
            <a:ext cx="7380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12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B421F8-1B39-1043-579C-E94F1E70D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5" y="662400"/>
            <a:ext cx="11293200" cy="1000800"/>
          </a:xfrm>
        </p:spPr>
        <p:txBody>
          <a:bodyPr anchor="ctr">
            <a:normAutofit/>
          </a:bodyPr>
          <a:lstStyle/>
          <a:p>
            <a:r>
              <a:rPr lang="en-US" dirty="0"/>
              <a:t>All Men Are Coming Back Together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39B4C-239E-BF6F-58B1-3A467DD5A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5" y="1652400"/>
            <a:ext cx="11293200" cy="984885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6400" dirty="0"/>
              <a:t>Finalization and Ingathering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ircular jigsaw puzzle">
            <a:extLst>
              <a:ext uri="{FF2B5EF4-FFF2-40B4-BE49-F238E27FC236}">
                <a16:creationId xmlns:a16="http://schemas.microsoft.com/office/drawing/2014/main" id="{0744A463-DF31-82C4-CA8C-D4731114B7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160" b="32932"/>
          <a:stretch/>
        </p:blipFill>
        <p:spPr>
          <a:xfrm>
            <a:off x="20" y="2959198"/>
            <a:ext cx="12191980" cy="389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56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5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B421F8-1B39-1043-579C-E94F1E70D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5" y="655200"/>
            <a:ext cx="5432045" cy="1323437"/>
          </a:xfrm>
        </p:spPr>
        <p:txBody>
          <a:bodyPr anchor="b">
            <a:normAutofit fontScale="90000"/>
          </a:bodyPr>
          <a:lstStyle/>
          <a:p>
            <a:r>
              <a:rPr lang="en-US" sz="4800" b="1" dirty="0"/>
              <a:t>3 </a:t>
            </a:r>
            <a:r>
              <a:rPr lang="en-US" sz="4800" b="1" u="sng" dirty="0"/>
              <a:t>Things Are Taking Place In the Earth </a:t>
            </a:r>
            <a:r>
              <a:rPr lang="en-US" sz="6700" b="1" u="sng" dirty="0"/>
              <a:t>NOW</a:t>
            </a:r>
          </a:p>
        </p:txBody>
      </p:sp>
      <p:cxnSp>
        <p:nvCxnSpPr>
          <p:cNvPr id="21" name="Straight Connector 17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ircular jigsaw puzzle">
            <a:extLst>
              <a:ext uri="{FF2B5EF4-FFF2-40B4-BE49-F238E27FC236}">
                <a16:creationId xmlns:a16="http://schemas.microsoft.com/office/drawing/2014/main" id="{0744A463-DF31-82C4-CA8C-D4731114B7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151"/>
          <a:stretch/>
        </p:blipFill>
        <p:spPr>
          <a:xfrm>
            <a:off x="6311900" y="900001"/>
            <a:ext cx="5436688" cy="50508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0A6A26-A13A-D631-2D19-939E22DBF354}"/>
              </a:ext>
            </a:extLst>
          </p:cNvPr>
          <p:cNvSpPr txBox="1"/>
          <p:nvPr/>
        </p:nvSpPr>
        <p:spPr>
          <a:xfrm>
            <a:off x="79515" y="2628539"/>
            <a:ext cx="63118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1.Believers are advancing in ”Functional Finalized Maturity” </a:t>
            </a:r>
          </a:p>
        </p:txBody>
      </p:sp>
    </p:spTree>
    <p:extLst>
      <p:ext uri="{BB962C8B-B14F-4D97-AF65-F5344CB8AC3E}">
        <p14:creationId xmlns:p14="http://schemas.microsoft.com/office/powerpoint/2010/main" val="422150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5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17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ircular jigsaw puzzle">
            <a:extLst>
              <a:ext uri="{FF2B5EF4-FFF2-40B4-BE49-F238E27FC236}">
                <a16:creationId xmlns:a16="http://schemas.microsoft.com/office/drawing/2014/main" id="{0744A463-DF31-82C4-CA8C-D4731114B7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151"/>
          <a:stretch/>
        </p:blipFill>
        <p:spPr>
          <a:xfrm>
            <a:off x="6311900" y="900001"/>
            <a:ext cx="5436688" cy="50508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0A6A26-A13A-D631-2D19-939E22DBF354}"/>
              </a:ext>
            </a:extLst>
          </p:cNvPr>
          <p:cNvSpPr txBox="1"/>
          <p:nvPr/>
        </p:nvSpPr>
        <p:spPr>
          <a:xfrm>
            <a:off x="159028" y="1217183"/>
            <a:ext cx="63118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2.The </a:t>
            </a:r>
            <a:r>
              <a:rPr lang="en-US" sz="4400" i="1" dirty="0"/>
              <a:t>pangs of redemption </a:t>
            </a:r>
            <a:r>
              <a:rPr lang="en-US" sz="4400" dirty="0"/>
              <a:t>are rising in the hearts of many across the world; in  those who are outside of the commonwealth of Israel</a:t>
            </a:r>
          </a:p>
        </p:txBody>
      </p:sp>
    </p:spTree>
    <p:extLst>
      <p:ext uri="{BB962C8B-B14F-4D97-AF65-F5344CB8AC3E}">
        <p14:creationId xmlns:p14="http://schemas.microsoft.com/office/powerpoint/2010/main" val="3948770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5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17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ircular jigsaw puzzle">
            <a:extLst>
              <a:ext uri="{FF2B5EF4-FFF2-40B4-BE49-F238E27FC236}">
                <a16:creationId xmlns:a16="http://schemas.microsoft.com/office/drawing/2014/main" id="{0744A463-DF31-82C4-CA8C-D4731114B7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151"/>
          <a:stretch/>
        </p:blipFill>
        <p:spPr>
          <a:xfrm>
            <a:off x="6311900" y="900001"/>
            <a:ext cx="5436688" cy="50508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0A6A26-A13A-D631-2D19-939E22DBF354}"/>
              </a:ext>
            </a:extLst>
          </p:cNvPr>
          <p:cNvSpPr txBox="1"/>
          <p:nvPr/>
        </p:nvSpPr>
        <p:spPr>
          <a:xfrm>
            <a:off x="159028" y="1217183"/>
            <a:ext cx="63118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3.The </a:t>
            </a:r>
            <a:r>
              <a:rPr lang="en-US" sz="4400" i="1" dirty="0"/>
              <a:t>pangs of redemption </a:t>
            </a:r>
            <a:r>
              <a:rPr lang="en-US" sz="4400" dirty="0"/>
              <a:t>are rising in the hearts of many across the world; in  those who are the commonwealth of Israel</a:t>
            </a:r>
          </a:p>
        </p:txBody>
      </p:sp>
    </p:spTree>
    <p:extLst>
      <p:ext uri="{BB962C8B-B14F-4D97-AF65-F5344CB8AC3E}">
        <p14:creationId xmlns:p14="http://schemas.microsoft.com/office/powerpoint/2010/main" val="2954365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5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17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ircular jigsaw puzzle">
            <a:extLst>
              <a:ext uri="{FF2B5EF4-FFF2-40B4-BE49-F238E27FC236}">
                <a16:creationId xmlns:a16="http://schemas.microsoft.com/office/drawing/2014/main" id="{0744A463-DF31-82C4-CA8C-D4731114B7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151"/>
          <a:stretch/>
        </p:blipFill>
        <p:spPr>
          <a:xfrm>
            <a:off x="6311900" y="900001"/>
            <a:ext cx="5436688" cy="50508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0A6A26-A13A-D631-2D19-939E22DBF354}"/>
              </a:ext>
            </a:extLst>
          </p:cNvPr>
          <p:cNvSpPr txBox="1"/>
          <p:nvPr/>
        </p:nvSpPr>
        <p:spPr>
          <a:xfrm>
            <a:off x="159028" y="1217183"/>
            <a:ext cx="63118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3.The </a:t>
            </a:r>
            <a:r>
              <a:rPr lang="en-US" sz="4400" i="1" dirty="0"/>
              <a:t>pangs of redemption </a:t>
            </a:r>
            <a:r>
              <a:rPr lang="en-US" sz="4400" dirty="0"/>
              <a:t>are rising in the hearts of many across the world; in  those who are the commonwealth of Israel</a:t>
            </a:r>
          </a:p>
        </p:txBody>
      </p:sp>
    </p:spTree>
    <p:extLst>
      <p:ext uri="{BB962C8B-B14F-4D97-AF65-F5344CB8AC3E}">
        <p14:creationId xmlns:p14="http://schemas.microsoft.com/office/powerpoint/2010/main" val="86914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5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17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ircular jigsaw puzzle">
            <a:extLst>
              <a:ext uri="{FF2B5EF4-FFF2-40B4-BE49-F238E27FC236}">
                <a16:creationId xmlns:a16="http://schemas.microsoft.com/office/drawing/2014/main" id="{0744A463-DF31-82C4-CA8C-D4731114B7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151"/>
          <a:stretch/>
        </p:blipFill>
        <p:spPr>
          <a:xfrm>
            <a:off x="6590199" y="760853"/>
            <a:ext cx="5436688" cy="50508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0A6A26-A13A-D631-2D19-939E22DBF354}"/>
              </a:ext>
            </a:extLst>
          </p:cNvPr>
          <p:cNvSpPr txBox="1"/>
          <p:nvPr/>
        </p:nvSpPr>
        <p:spPr>
          <a:xfrm>
            <a:off x="79515" y="505466"/>
            <a:ext cx="661945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Those who claim, Maturity in Christ Jesus may not remain indifferent to the dealings of God; </a:t>
            </a:r>
            <a:r>
              <a:rPr lang="en-US" sz="4400" i="1" u="sng" dirty="0">
                <a:solidFill>
                  <a:srgbClr val="FF0000"/>
                </a:solidFill>
              </a:rPr>
              <a:t>and of our  responsibility </a:t>
            </a:r>
            <a:r>
              <a:rPr lang="en-US" sz="4400" dirty="0"/>
              <a:t>to posture ourselves in awareness for future personal interactions with humanity</a:t>
            </a:r>
          </a:p>
        </p:txBody>
      </p:sp>
    </p:spTree>
    <p:extLst>
      <p:ext uri="{BB962C8B-B14F-4D97-AF65-F5344CB8AC3E}">
        <p14:creationId xmlns:p14="http://schemas.microsoft.com/office/powerpoint/2010/main" val="3643340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EBC95D3F-C52F-4F07-95D4-836E1078E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0933EF0-F8B2-EB73-9B3D-877A091579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000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112E127-A734-3077-27BD-508CCC984FE3}"/>
              </a:ext>
            </a:extLst>
          </p:cNvPr>
          <p:cNvSpPr txBox="1"/>
          <p:nvPr/>
        </p:nvSpPr>
        <p:spPr>
          <a:xfrm>
            <a:off x="83812" y="2378945"/>
            <a:ext cx="1173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God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34C4F7-CF1E-4515-C763-0C821EAB56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000"/>
          <a:stretch/>
        </p:blipFill>
        <p:spPr>
          <a:xfrm>
            <a:off x="20" y="11"/>
            <a:ext cx="12191980" cy="6857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309589F-7AE1-B5E4-B2F4-1B8B9E37ABE9}"/>
              </a:ext>
            </a:extLst>
          </p:cNvPr>
          <p:cNvSpPr txBox="1"/>
          <p:nvPr/>
        </p:nvSpPr>
        <p:spPr>
          <a:xfrm>
            <a:off x="300598" y="447646"/>
            <a:ext cx="15529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GOD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EB0BE6-FD12-F542-FDD0-120684E28504}"/>
              </a:ext>
            </a:extLst>
          </p:cNvPr>
          <p:cNvSpPr txBox="1"/>
          <p:nvPr/>
        </p:nvSpPr>
        <p:spPr>
          <a:xfrm>
            <a:off x="1126272" y="1086283"/>
            <a:ext cx="1428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NOAH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EBCC6A-0266-7CB9-2C85-8D26256F3306}"/>
              </a:ext>
            </a:extLst>
          </p:cNvPr>
          <p:cNvSpPr txBox="1"/>
          <p:nvPr/>
        </p:nvSpPr>
        <p:spPr>
          <a:xfrm>
            <a:off x="2668450" y="1797917"/>
            <a:ext cx="1428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SHEM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9FAC4F-29EE-1C2C-740F-4341E5EC2882}"/>
              </a:ext>
            </a:extLst>
          </p:cNvPr>
          <p:cNvSpPr txBox="1"/>
          <p:nvPr/>
        </p:nvSpPr>
        <p:spPr>
          <a:xfrm>
            <a:off x="2728259" y="1151585"/>
            <a:ext cx="1173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HAM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0F64E7-5CA4-9889-7E7E-0ED7EC0B4803}"/>
              </a:ext>
            </a:extLst>
          </p:cNvPr>
          <p:cNvSpPr txBox="1"/>
          <p:nvPr/>
        </p:nvSpPr>
        <p:spPr>
          <a:xfrm>
            <a:off x="2497301" y="2444248"/>
            <a:ext cx="2153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JAPHETH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218172CA-DEA6-E7C9-6A6A-BC85EEB5E7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81"/>
          <a:stretch/>
        </p:blipFill>
        <p:spPr bwMode="auto">
          <a:xfrm>
            <a:off x="4490633" y="1689652"/>
            <a:ext cx="3799218" cy="1739348"/>
          </a:xfrm>
          <a:prstGeom prst="rect">
            <a:avLst/>
          </a:prstGeom>
          <a:noFill/>
          <a:effectLst>
            <a:softEdge rad="144069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3947F9ED-81FE-FF50-9ACA-85E0AE212385}"/>
              </a:ext>
            </a:extLst>
          </p:cNvPr>
          <p:cNvSpPr txBox="1"/>
          <p:nvPr/>
        </p:nvSpPr>
        <p:spPr>
          <a:xfrm>
            <a:off x="7501594" y="3429000"/>
            <a:ext cx="21997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JESUS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YESHUA</a:t>
            </a:r>
            <a:r>
              <a:rPr lang="en-US" sz="3600" b="1" dirty="0"/>
              <a:t>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MESSIAH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188AE44-6965-C76C-4BC9-9F2E2F99939D}"/>
              </a:ext>
            </a:extLst>
          </p:cNvPr>
          <p:cNvSpPr txBox="1"/>
          <p:nvPr/>
        </p:nvSpPr>
        <p:spPr>
          <a:xfrm>
            <a:off x="9701343" y="5214571"/>
            <a:ext cx="13950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GOD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356A72FB-50D9-AEDE-FD66-3C4C507A58A1}"/>
              </a:ext>
            </a:extLst>
          </p:cNvPr>
          <p:cNvCxnSpPr>
            <a:endCxn id="23" idx="1"/>
          </p:cNvCxnSpPr>
          <p:nvPr/>
        </p:nvCxnSpPr>
        <p:spPr>
          <a:xfrm>
            <a:off x="803189" y="1086283"/>
            <a:ext cx="8869680" cy="4513009"/>
          </a:xfrm>
          <a:prstGeom prst="bentConnector3">
            <a:avLst/>
          </a:prstGeom>
          <a:ln w="793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28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C448D53-ACA1-4CA4-B08A-09FB0780C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B421F8-1B39-1043-579C-E94F1E70D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5412" y="448056"/>
            <a:ext cx="7355484" cy="3401568"/>
          </a:xfrm>
        </p:spPr>
        <p:txBody>
          <a:bodyPr>
            <a:normAutofit/>
          </a:bodyPr>
          <a:lstStyle/>
          <a:p>
            <a:r>
              <a:rPr lang="en-US" dirty="0"/>
              <a:t>All Men Will and Are Coming Back Together!</a:t>
            </a:r>
          </a:p>
        </p:txBody>
      </p:sp>
      <p:pic>
        <p:nvPicPr>
          <p:cNvPr id="4" name="Picture 3" descr="Circular jigsaw puzzle">
            <a:extLst>
              <a:ext uri="{FF2B5EF4-FFF2-40B4-BE49-F238E27FC236}">
                <a16:creationId xmlns:a16="http://schemas.microsoft.com/office/drawing/2014/main" id="{0744A463-DF31-82C4-CA8C-D4731114B7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67" r="49402"/>
          <a:stretch/>
        </p:blipFill>
        <p:spPr>
          <a:xfrm>
            <a:off x="451104" y="450000"/>
            <a:ext cx="3449384" cy="554400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B5719CE-F76F-4313-9A48-ADF79E67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85412" y="4122000"/>
            <a:ext cx="7380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EAD6A01-8B77-C544-7379-730BE80FB51D}"/>
              </a:ext>
            </a:extLst>
          </p:cNvPr>
          <p:cNvSpPr txBox="1"/>
          <p:nvPr/>
        </p:nvSpPr>
        <p:spPr>
          <a:xfrm>
            <a:off x="4806778" y="4658497"/>
            <a:ext cx="5844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Romans 11:25-36</a:t>
            </a:r>
          </a:p>
        </p:txBody>
      </p:sp>
    </p:spTree>
    <p:extLst>
      <p:ext uri="{BB962C8B-B14F-4D97-AF65-F5344CB8AC3E}">
        <p14:creationId xmlns:p14="http://schemas.microsoft.com/office/powerpoint/2010/main" val="425890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C448D53-ACA1-4CA4-B08A-09FB0780C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B421F8-1B39-1043-579C-E94F1E70D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5412" y="448056"/>
            <a:ext cx="7355484" cy="3401568"/>
          </a:xfrm>
        </p:spPr>
        <p:txBody>
          <a:bodyPr>
            <a:normAutofit/>
          </a:bodyPr>
          <a:lstStyle/>
          <a:p>
            <a:r>
              <a:rPr lang="en-US" b="1" dirty="0"/>
              <a:t>Irrevocable – def. Not able to be reversed or changed  FINAL</a:t>
            </a:r>
          </a:p>
        </p:txBody>
      </p:sp>
      <p:pic>
        <p:nvPicPr>
          <p:cNvPr id="4" name="Picture 3" descr="Circular jigsaw puzzle">
            <a:extLst>
              <a:ext uri="{FF2B5EF4-FFF2-40B4-BE49-F238E27FC236}">
                <a16:creationId xmlns:a16="http://schemas.microsoft.com/office/drawing/2014/main" id="{0744A463-DF31-82C4-CA8C-D4731114B7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67" r="49402"/>
          <a:stretch/>
        </p:blipFill>
        <p:spPr>
          <a:xfrm>
            <a:off x="451104" y="450000"/>
            <a:ext cx="3449384" cy="554400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B5719CE-F76F-4313-9A48-ADF79E67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85412" y="4122000"/>
            <a:ext cx="7380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12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inLine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03DD3"/>
      </a:accent1>
      <a:accent2>
        <a:srgbClr val="5A38C5"/>
      </a:accent2>
      <a:accent3>
        <a:srgbClr val="3D57D3"/>
      </a:accent3>
      <a:accent4>
        <a:srgbClr val="2B83C1"/>
      </a:accent4>
      <a:accent5>
        <a:srgbClr val="36BDBC"/>
      </a:accent5>
      <a:accent6>
        <a:srgbClr val="2BC182"/>
      </a:accent6>
      <a:hlink>
        <a:srgbClr val="3897A9"/>
      </a:hlink>
      <a:folHlink>
        <a:srgbClr val="7F7F7F"/>
      </a:folHlink>
    </a:clrScheme>
    <a:fontScheme name="Custom 3">
      <a:majorFont>
        <a:latin typeface="Source Sans Pro Light"/>
        <a:ea typeface=""/>
        <a:cs typeface=""/>
      </a:majorFont>
      <a:minorFont>
        <a:latin typeface="Source Sans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190</Words>
  <Application>Microsoft Macintosh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 Light</vt:lpstr>
      <vt:lpstr>Source Sans Pro</vt:lpstr>
      <vt:lpstr>Source Sans Pro Light</vt:lpstr>
      <vt:lpstr>ThinLineVTI</vt:lpstr>
      <vt:lpstr>All Men Are Coming Back Together</vt:lpstr>
      <vt:lpstr>3 Things Are Taking Place In the Earth NOW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All Men Will and Are Coming Back Together!</vt:lpstr>
      <vt:lpstr>Irrevocable – def. Not able to be reversed or changed  FINAL</vt:lpstr>
      <vt:lpstr>Inscrutable – def. Impossible to understand or interpret</vt:lpstr>
      <vt:lpstr>All Men Are Coming Back Together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Men Are Coming Back Together</dc:title>
  <dc:creator>Gerald Whitaker</dc:creator>
  <cp:lastModifiedBy>Gerald Whitaker</cp:lastModifiedBy>
  <cp:revision>1</cp:revision>
  <dcterms:created xsi:type="dcterms:W3CDTF">2022-11-26T22:40:55Z</dcterms:created>
  <dcterms:modified xsi:type="dcterms:W3CDTF">2022-11-27T15:46:14Z</dcterms:modified>
</cp:coreProperties>
</file>