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9" r:id="rId4"/>
    <p:sldId id="258" r:id="rId5"/>
    <p:sldId id="264" r:id="rId6"/>
    <p:sldId id="261" r:id="rId7"/>
    <p:sldId id="263" r:id="rId8"/>
    <p:sldId id="260" r:id="rId9"/>
    <p:sldId id="265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1/21/23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0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5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4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3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5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0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9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6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0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1/21/23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4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03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9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i="1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7FD26E4-041F-4EF2-B92D-6034C0F8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4322" y="1179739"/>
            <a:ext cx="9443357" cy="2753880"/>
          </a:xfrm>
        </p:spPr>
        <p:txBody>
          <a:bodyPr anchor="b">
            <a:normAutofit/>
          </a:bodyPr>
          <a:lstStyle/>
          <a:p>
            <a:r>
              <a:rPr lang="en-US" dirty="0"/>
              <a:t>Kosher Success and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2761"/>
            <a:ext cx="9144000" cy="943222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4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4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52" name="Rectangle 46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7466549" y="2449958"/>
            <a:ext cx="3513108" cy="19761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26F157-D06E-8297-26F1-BE0425A19FF5}"/>
              </a:ext>
            </a:extLst>
          </p:cNvPr>
          <p:cNvSpPr txBox="1"/>
          <p:nvPr/>
        </p:nvSpPr>
        <p:spPr>
          <a:xfrm>
            <a:off x="736619" y="1178344"/>
            <a:ext cx="65986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You will never become a successful person trading bit coin. Speculating does not make you a successful person. You may speculate correctly, and it will last for awhile; you will feel rich but not successful. </a:t>
            </a:r>
          </a:p>
        </p:txBody>
      </p:sp>
    </p:spTree>
    <p:extLst>
      <p:ext uri="{BB962C8B-B14F-4D97-AF65-F5344CB8AC3E}">
        <p14:creationId xmlns:p14="http://schemas.microsoft.com/office/powerpoint/2010/main" val="3613037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4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52" name="Rectangle 46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26F157-D06E-8297-26F1-BE0425A19FF5}"/>
              </a:ext>
            </a:extLst>
          </p:cNvPr>
          <p:cNvSpPr txBox="1"/>
          <p:nvPr/>
        </p:nvSpPr>
        <p:spPr>
          <a:xfrm>
            <a:off x="736619" y="1178344"/>
            <a:ext cx="1116172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0000"/>
                </a:solidFill>
              </a:rPr>
              <a:t>When you build yourself </a:t>
            </a:r>
            <a:r>
              <a:rPr lang="en-US" sz="4000" dirty="0"/>
              <a:t>and 10 years later you are a better person; you manage your time better, you communicate better, you listen better, you problem solve better, your relationships are better, your reputation is better, then you have become </a:t>
            </a:r>
            <a:r>
              <a:rPr lang="en-US" sz="4000" u="sng" dirty="0">
                <a:solidFill>
                  <a:srgbClr val="FF0000"/>
                </a:solidFill>
              </a:rPr>
              <a:t>a successful person.</a:t>
            </a:r>
            <a:r>
              <a:rPr lang="en-US" sz="4000" dirty="0">
                <a:solidFill>
                  <a:srgbClr val="FF0000"/>
                </a:solidFill>
              </a:rPr>
              <a:t> 						</a:t>
            </a:r>
          </a:p>
          <a:p>
            <a:r>
              <a:rPr lang="en-US" sz="2400" dirty="0"/>
              <a:t>Naftali Horowitz – </a:t>
            </a:r>
            <a:r>
              <a:rPr lang="en-US" sz="2400" dirty="0" err="1"/>
              <a:t>Revi</a:t>
            </a:r>
            <a:r>
              <a:rPr lang="en-US" sz="2400" dirty="0"/>
              <a:t> and JP Morgan Chase Wealth Management Consultant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523412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7FD26E4-041F-4EF2-B92D-6034C0F8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4322" y="1179739"/>
            <a:ext cx="9443357" cy="2753880"/>
          </a:xfrm>
        </p:spPr>
        <p:txBody>
          <a:bodyPr anchor="b">
            <a:normAutofit/>
          </a:bodyPr>
          <a:lstStyle/>
          <a:p>
            <a:r>
              <a:rPr lang="en-US" dirty="0"/>
              <a:t>Kosher Success and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2761"/>
            <a:ext cx="9144000" cy="943222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4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Kosher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4" y="3701095"/>
            <a:ext cx="4775075" cy="55965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Genuine and Legitimate </a:t>
            </a:r>
          </a:p>
        </p:txBody>
      </p:sp>
    </p:spTree>
    <p:extLst>
      <p:ext uri="{BB962C8B-B14F-4D97-AF65-F5344CB8AC3E}">
        <p14:creationId xmlns:p14="http://schemas.microsoft.com/office/powerpoint/2010/main" val="101077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252156"/>
            <a:ext cx="5409468" cy="1499263"/>
          </a:xfrm>
        </p:spPr>
        <p:txBody>
          <a:bodyPr>
            <a:normAutofit/>
          </a:bodyPr>
          <a:lstStyle/>
          <a:p>
            <a: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First Things First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5278" y="1343815"/>
            <a:ext cx="6135544" cy="9509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Hegemon – A person, thing or system which has Supreme Authority.</a:t>
            </a:r>
          </a:p>
        </p:txBody>
      </p:sp>
    </p:spTree>
    <p:extLst>
      <p:ext uri="{BB962C8B-B14F-4D97-AF65-F5344CB8AC3E}">
        <p14:creationId xmlns:p14="http://schemas.microsoft.com/office/powerpoint/2010/main" val="371505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849" y="1348844"/>
            <a:ext cx="5716338" cy="3042706"/>
          </a:xfrm>
        </p:spPr>
        <p:txBody>
          <a:bodyPr>
            <a:normAutofit/>
          </a:bodyPr>
          <a:lstStyle/>
          <a:p>
            <a:r>
              <a:rPr lang="en-US" sz="6000" dirty="0"/>
              <a:t>Kosher Success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7466549" y="2449958"/>
            <a:ext cx="3513108" cy="197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6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252156"/>
            <a:ext cx="5409468" cy="1499263"/>
          </a:xfrm>
        </p:spPr>
        <p:txBody>
          <a:bodyPr>
            <a:normAutofit/>
          </a:bodyPr>
          <a:lstStyle/>
          <a:p>
            <a: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Value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5278" y="1343815"/>
            <a:ext cx="6135544" cy="9509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endParaRPr lang="en-US" sz="36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Wisdom – Knowledge -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12054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252156"/>
            <a:ext cx="5409468" cy="1499263"/>
          </a:xfrm>
        </p:spPr>
        <p:txBody>
          <a:bodyPr>
            <a:normAutofit/>
          </a:bodyPr>
          <a:lstStyle/>
          <a:p>
            <a: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Value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0314" y="1343815"/>
            <a:ext cx="6525472" cy="9509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600" b="0" i="0" dirty="0">
                <a:solidFill>
                  <a:srgbClr val="001320"/>
                </a:solidFill>
                <a:effectLst/>
                <a:latin typeface="Bangla MN" pitchFamily="2" charset="0"/>
                <a:cs typeface="Bangla MN" pitchFamily="2" charset="0"/>
              </a:rPr>
              <a:t>Wisdom </a:t>
            </a:r>
            <a:r>
              <a:rPr lang="en-US" sz="3600" b="0" i="1" dirty="0">
                <a:solidFill>
                  <a:srgbClr val="001320"/>
                </a:solidFill>
                <a:effectLst/>
                <a:latin typeface="Bangla MN" pitchFamily="2" charset="0"/>
                <a:cs typeface="Bangla MN" pitchFamily="2" charset="0"/>
              </a:rPr>
              <a:t>is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Bangla MN" pitchFamily="2" charset="0"/>
                <a:cs typeface="Bangla MN" pitchFamily="2" charset="0"/>
              </a:rPr>
              <a:t> the principal thing; </a:t>
            </a:r>
            <a:r>
              <a:rPr lang="en-US" sz="3600" b="0" i="1" dirty="0">
                <a:solidFill>
                  <a:srgbClr val="001320"/>
                </a:solidFill>
                <a:effectLst/>
                <a:latin typeface="Bangla MN" pitchFamily="2" charset="0"/>
                <a:cs typeface="Bangla MN" pitchFamily="2" charset="0"/>
              </a:rPr>
              <a:t>therefore</a:t>
            </a:r>
            <a:r>
              <a:rPr lang="en-US" sz="3600" b="0" i="0" dirty="0">
                <a:solidFill>
                  <a:srgbClr val="001320"/>
                </a:solidFill>
                <a:effectLst/>
                <a:latin typeface="Bangla MN" pitchFamily="2" charset="0"/>
                <a:cs typeface="Bangla MN" pitchFamily="2" charset="0"/>
              </a:rPr>
              <a:t> get wisdom: and with all thy getting get understanding.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1320"/>
                </a:solidFill>
                <a:latin typeface="Bangla MN" pitchFamily="2" charset="0"/>
                <a:cs typeface="Bangla MN" pitchFamily="2" charset="0"/>
              </a:rPr>
              <a:t>Prov. 4:7 KJV</a:t>
            </a:r>
            <a:endParaRPr lang="en-US" sz="3200" b="1" dirty="0">
              <a:solidFill>
                <a:schemeClr val="tx1"/>
              </a:solidFill>
              <a:latin typeface="Bangla MN" pitchFamily="2" charset="0"/>
              <a:cs typeface="Bangla M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05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252156"/>
            <a:ext cx="5409468" cy="1499263"/>
          </a:xfrm>
        </p:spPr>
        <p:txBody>
          <a:bodyPr>
            <a:normAutofit/>
          </a:bodyPr>
          <a:lstStyle/>
          <a:p>
            <a: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Value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0576" y="1343815"/>
            <a:ext cx="6284947" cy="9509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b="0" i="0" dirty="0">
                <a:solidFill>
                  <a:srgbClr val="001320"/>
                </a:solidFill>
                <a:effectLst/>
                <a:latin typeface="Bangla MN" pitchFamily="2" charset="0"/>
                <a:cs typeface="Bangla MN" pitchFamily="2" charset="0"/>
              </a:rPr>
              <a:t>The beginning of wisdom is this: Get wisdom, and whatever you get, get insight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.</a:t>
            </a:r>
            <a:r>
              <a:rPr lang="en-US" sz="3200" dirty="0">
                <a:solidFill>
                  <a:srgbClr val="001320"/>
                </a:solidFill>
                <a:latin typeface="Bangla MN" pitchFamily="2" charset="0"/>
                <a:cs typeface="Bangla MN" pitchFamily="2" charset="0"/>
              </a:rPr>
              <a:t>4:7 ESV</a:t>
            </a:r>
            <a:endParaRPr lang="en-US" sz="3200" b="1" dirty="0">
              <a:solidFill>
                <a:schemeClr val="tx1"/>
              </a:solidFill>
              <a:latin typeface="Bangla MN" pitchFamily="2" charset="0"/>
              <a:cs typeface="Bangla M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4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252156"/>
            <a:ext cx="5409468" cy="1499263"/>
          </a:xfrm>
        </p:spPr>
        <p:txBody>
          <a:bodyPr>
            <a:normAutofit/>
          </a:bodyPr>
          <a:lstStyle/>
          <a:p>
            <a: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Value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5278" y="484975"/>
            <a:ext cx="6135544" cy="9509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endParaRPr lang="en-US" sz="3600" b="1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Knowledge – </a:t>
            </a:r>
            <a:r>
              <a:rPr lang="en-US" sz="3600" b="1" dirty="0">
                <a:solidFill>
                  <a:srgbClr val="FF0000"/>
                </a:solidFill>
              </a:rPr>
              <a:t>What is it</a:t>
            </a:r>
          </a:p>
          <a:p>
            <a:pPr algn="l"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Wisdom – </a:t>
            </a:r>
            <a:r>
              <a:rPr lang="en-US" sz="3600" b="1" dirty="0">
                <a:solidFill>
                  <a:srgbClr val="FF0000"/>
                </a:solidFill>
              </a:rPr>
              <a:t>How it works </a:t>
            </a:r>
            <a:r>
              <a:rPr lang="en-US" sz="3600" b="1" dirty="0">
                <a:solidFill>
                  <a:schemeClr val="tx1"/>
                </a:solidFill>
              </a:rPr>
              <a:t>Understanding – </a:t>
            </a:r>
            <a:r>
              <a:rPr lang="en-US" sz="3600" b="1" dirty="0">
                <a:solidFill>
                  <a:srgbClr val="FF0000"/>
                </a:solidFill>
              </a:rPr>
              <a:t>Why it works</a:t>
            </a:r>
          </a:p>
        </p:txBody>
      </p:sp>
    </p:spTree>
    <p:extLst>
      <p:ext uri="{BB962C8B-B14F-4D97-AF65-F5344CB8AC3E}">
        <p14:creationId xmlns:p14="http://schemas.microsoft.com/office/powerpoint/2010/main" val="163980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600" y="446118"/>
            <a:ext cx="6710899" cy="1499263"/>
          </a:xfrm>
        </p:spPr>
        <p:txBody>
          <a:bodyPr>
            <a:normAutofit/>
          </a:bodyPr>
          <a:lstStyle/>
          <a:p>
            <a: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Adonai’s </a:t>
            </a:r>
            <a:b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</a:br>
            <a: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Idea of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5278" y="2071459"/>
            <a:ext cx="6135544" cy="9509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1 Timothy 6:3-21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A2B97B-EF67-1FEC-FC87-D56C88988B86}"/>
              </a:ext>
            </a:extLst>
          </p:cNvPr>
          <p:cNvSpPr txBox="1"/>
          <p:nvPr/>
        </p:nvSpPr>
        <p:spPr>
          <a:xfrm>
            <a:off x="1520529" y="3102979"/>
            <a:ext cx="5866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“Godliness with contentment is great gain.”</a:t>
            </a:r>
          </a:p>
        </p:txBody>
      </p:sp>
    </p:spTree>
    <p:extLst>
      <p:ext uri="{BB962C8B-B14F-4D97-AF65-F5344CB8AC3E}">
        <p14:creationId xmlns:p14="http://schemas.microsoft.com/office/powerpoint/2010/main" val="69740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LeftStep">
      <a:dk1>
        <a:srgbClr val="000000"/>
      </a:dk1>
      <a:lt1>
        <a:srgbClr val="FFFFFF"/>
      </a:lt1>
      <a:dk2>
        <a:srgbClr val="1A1E2E"/>
      </a:dk2>
      <a:lt2>
        <a:srgbClr val="F0F1F3"/>
      </a:lt2>
      <a:accent1>
        <a:srgbClr val="C7992F"/>
      </a:accent1>
      <a:accent2>
        <a:srgbClr val="CA5122"/>
      </a:accent2>
      <a:accent3>
        <a:srgbClr val="DC344C"/>
      </a:accent3>
      <a:accent4>
        <a:srgbClr val="CA2280"/>
      </a:accent4>
      <a:accent5>
        <a:srgbClr val="DC34D7"/>
      </a:accent5>
      <a:accent6>
        <a:srgbClr val="8922CA"/>
      </a:accent6>
      <a:hlink>
        <a:srgbClr val="446AC0"/>
      </a:hlink>
      <a:folHlink>
        <a:srgbClr val="7F7F7F"/>
      </a:folHlink>
    </a:clrScheme>
    <a:fontScheme name="Savon">
      <a:majorFont>
        <a:latin typeface="Georgia Pro Cond Blac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224</Words>
  <Application>Microsoft Macintosh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Bangla MN</vt:lpstr>
      <vt:lpstr>Garamond</vt:lpstr>
      <vt:lpstr>Georgia Pro</vt:lpstr>
      <vt:lpstr>Georgia Pro Cond Black</vt:lpstr>
      <vt:lpstr>Roboto</vt:lpstr>
      <vt:lpstr>SavonVTI</vt:lpstr>
      <vt:lpstr>Kosher Success and Money</vt:lpstr>
      <vt:lpstr>Kosher</vt:lpstr>
      <vt:lpstr>First Things First</vt:lpstr>
      <vt:lpstr>Kosher Success</vt:lpstr>
      <vt:lpstr>Value System</vt:lpstr>
      <vt:lpstr>Value System</vt:lpstr>
      <vt:lpstr>Value System</vt:lpstr>
      <vt:lpstr>Value System</vt:lpstr>
      <vt:lpstr>Adonai’s  Idea of Success</vt:lpstr>
      <vt:lpstr>PowerPoint Presentation</vt:lpstr>
      <vt:lpstr>PowerPoint Presentation</vt:lpstr>
      <vt:lpstr>Kosher Success and Money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Kosher Success and Money</dc:title>
  <dc:creator>Gerald Whitaker</dc:creator>
  <cp:lastModifiedBy>Gerald Whitaker</cp:lastModifiedBy>
  <cp:revision>3</cp:revision>
  <dcterms:created xsi:type="dcterms:W3CDTF">2023-01-21T18:29:41Z</dcterms:created>
  <dcterms:modified xsi:type="dcterms:W3CDTF">2023-01-21T19:56:59Z</dcterms:modified>
</cp:coreProperties>
</file>