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Geo"/>
      <p:regular r:id="rId16"/>
      <p: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j+FBnW+D3DP5evm+FKz50VJwi9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Geo-italic.fntdata"/><Relationship Id="rId16" Type="http://schemas.openxmlformats.org/officeDocument/2006/relationships/font" Target="fonts/Ge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"/>
              <a:ea typeface="Geo"/>
              <a:cs typeface="Geo"/>
              <a:sym typeface="Geo"/>
            </a:endParaRPr>
          </a:p>
        </p:txBody>
      </p:sp>
      <p:sp>
        <p:nvSpPr>
          <p:cNvPr id="16" name="Google Shape;16;p14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4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FEFEF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" name="Google Shape;19;p14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0" name="Google Shape;20;p14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FEFEFE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" name="Google Shape;21;p14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FEFEFE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" name="Google Shape;22;p14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FEFEFE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3" name="Google Shape;23;p14"/>
          <p:cNvSpPr txBox="1"/>
          <p:nvPr>
            <p:ph type="ctrTitle"/>
          </p:nvPr>
        </p:nvSpPr>
        <p:spPr>
          <a:xfrm>
            <a:off x="1629103" y="2244830"/>
            <a:ext cx="8933796" cy="2437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800"/>
              <a:buFont typeface="Geo"/>
              <a:buNone/>
              <a:defRPr b="0" sz="6800" cap="non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" type="subTitle"/>
          </p:nvPr>
        </p:nvSpPr>
        <p:spPr>
          <a:xfrm>
            <a:off x="1629101" y="4682062"/>
            <a:ext cx="8936846" cy="457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EFEFE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5" name="Google Shape;25;p14"/>
          <p:cNvSpPr txBox="1"/>
          <p:nvPr>
            <p:ph idx="10" type="dt"/>
          </p:nvPr>
        </p:nvSpPr>
        <p:spPr>
          <a:xfrm>
            <a:off x="5318760" y="1341256"/>
            <a:ext cx="1554480" cy="4855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Geo"/>
                <a:ea typeface="Geo"/>
                <a:cs typeface="Geo"/>
                <a:sym typeface="Ge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1" type="ftr"/>
          </p:nvPr>
        </p:nvSpPr>
        <p:spPr>
          <a:xfrm>
            <a:off x="1629100" y="5177408"/>
            <a:ext cx="5730295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EFEF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606920" y="5177408"/>
            <a:ext cx="19559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1pPr>
            <a:lvl2pPr indent="0" lvl="1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2pPr>
            <a:lvl3pPr indent="0" lvl="2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3pPr>
            <a:lvl4pPr indent="0" lvl="3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4pPr>
            <a:lvl5pPr indent="0" lvl="4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5pPr>
            <a:lvl6pPr indent="0" lvl="5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6pPr>
            <a:lvl7pPr indent="0" lvl="6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7pPr>
            <a:lvl8pPr indent="0" lvl="7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8pPr>
            <a:lvl9pPr indent="0" lvl="8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2"/>
          <p:cNvSpPr/>
          <p:nvPr>
            <p:ph idx="2" type="pic"/>
          </p:nvPr>
        </p:nvSpPr>
        <p:spPr>
          <a:xfrm>
            <a:off x="228599" y="237744"/>
            <a:ext cx="7696201" cy="6382512"/>
          </a:xfrm>
          <a:prstGeom prst="rect">
            <a:avLst/>
          </a:prstGeom>
          <a:solidFill>
            <a:srgbClr val="E0C27E"/>
          </a:solidFill>
          <a:ln>
            <a:noFill/>
          </a:ln>
        </p:spPr>
      </p:sp>
      <p:sp>
        <p:nvSpPr>
          <p:cNvPr id="108" name="Google Shape;108;p22"/>
          <p:cNvSpPr txBox="1"/>
          <p:nvPr>
            <p:ph idx="10" type="dt"/>
          </p:nvPr>
        </p:nvSpPr>
        <p:spPr>
          <a:xfrm>
            <a:off x="5662337" y="6035040"/>
            <a:ext cx="2071963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11" type="ftr"/>
          </p:nvPr>
        </p:nvSpPr>
        <p:spPr>
          <a:xfrm>
            <a:off x="612648" y="6035040"/>
            <a:ext cx="4588002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000">
                <a:solidFill>
                  <a:srgbClr val="FFFFFF"/>
                </a:solidFill>
                <a:latin typeface="Geo"/>
                <a:ea typeface="Geo"/>
                <a:cs typeface="Geo"/>
                <a:sym typeface="Ge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2" type="sldNum"/>
          </p:nvPr>
        </p:nvSpPr>
        <p:spPr>
          <a:xfrm>
            <a:off x="10396728" y="6035040"/>
            <a:ext cx="1225296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22"/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2"/>
          <p:cNvSpPr txBox="1"/>
          <p:nvPr>
            <p:ph type="title"/>
          </p:nvPr>
        </p:nvSpPr>
        <p:spPr>
          <a:xfrm>
            <a:off x="8477250" y="603504"/>
            <a:ext cx="3144774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"/>
              <a:buNone/>
              <a:defRPr b="0" sz="3200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8477250" y="2386584"/>
            <a:ext cx="3144774" cy="3511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 rot="5400000">
            <a:off x="4171188" y="-1001268"/>
            <a:ext cx="3849624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3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 rot="5400000">
            <a:off x="7543800" y="2209800"/>
            <a:ext cx="52578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 rot="5400000">
            <a:off x="2247900" y="-647700"/>
            <a:ext cx="5257800" cy="80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4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"/>
              <a:ea typeface="Geo"/>
              <a:cs typeface="Geo"/>
              <a:sym typeface="Geo"/>
            </a:endParaRPr>
          </a:p>
        </p:txBody>
      </p:sp>
      <p:sp>
        <p:nvSpPr>
          <p:cNvPr id="39" name="Google Shape;39;p13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3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13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43" name="Google Shape;43;p13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" name="Google Shape;44;p13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" name="Google Shape;45;p13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46" name="Google Shape;46;p13"/>
          <p:cNvSpPr txBox="1"/>
          <p:nvPr>
            <p:ph type="ctrTitle"/>
          </p:nvPr>
        </p:nvSpPr>
        <p:spPr>
          <a:xfrm>
            <a:off x="1629103" y="2244830"/>
            <a:ext cx="8933796" cy="2437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800"/>
              <a:buFont typeface="Geo"/>
              <a:buNone/>
              <a:defRPr b="0" sz="6800" cap="non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subTitle"/>
          </p:nvPr>
        </p:nvSpPr>
        <p:spPr>
          <a:xfrm>
            <a:off x="1629101" y="4682062"/>
            <a:ext cx="8936846" cy="457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48" name="Google Shape;48;p13"/>
          <p:cNvSpPr txBox="1"/>
          <p:nvPr>
            <p:ph idx="10" type="dt"/>
          </p:nvPr>
        </p:nvSpPr>
        <p:spPr>
          <a:xfrm>
            <a:off x="5318760" y="1341256"/>
            <a:ext cx="1554480" cy="4855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Geo"/>
                <a:ea typeface="Geo"/>
                <a:cs typeface="Geo"/>
                <a:sym typeface="Ge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1" type="ftr"/>
          </p:nvPr>
        </p:nvSpPr>
        <p:spPr>
          <a:xfrm>
            <a:off x="1629100" y="5177408"/>
            <a:ext cx="5730295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2" type="sldNum"/>
          </p:nvPr>
        </p:nvSpPr>
        <p:spPr>
          <a:xfrm>
            <a:off x="8606920" y="5177408"/>
            <a:ext cx="19559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1pPr>
            <a:lvl2pPr indent="0" lvl="1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2pPr>
            <a:lvl3pPr indent="0" lvl="2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3pPr>
            <a:lvl4pPr indent="0" lvl="3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4pPr>
            <a:lvl5pPr indent="0" lvl="4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5pPr>
            <a:lvl6pPr indent="0" lvl="5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6pPr>
            <a:lvl7pPr indent="0" lvl="6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7pPr>
            <a:lvl8pPr indent="0" lvl="7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8pPr>
            <a:lvl9pPr indent="0" lvl="8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" type="body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"/>
              <a:ea typeface="Geo"/>
              <a:cs typeface="Geo"/>
              <a:sym typeface="Geo"/>
            </a:endParaRPr>
          </a:p>
        </p:txBody>
      </p:sp>
      <p:sp>
        <p:nvSpPr>
          <p:cNvPr id="59" name="Google Shape;59;p16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6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6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6"/>
          <p:cNvSpPr txBox="1"/>
          <p:nvPr>
            <p:ph type="title"/>
          </p:nvPr>
        </p:nvSpPr>
        <p:spPr>
          <a:xfrm>
            <a:off x="1629156" y="2275165"/>
            <a:ext cx="8933688" cy="2406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800"/>
              <a:buFont typeface="Geo"/>
              <a:buNone/>
              <a:defRPr sz="6800" cap="non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63" name="Google Shape;63;p16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64" name="Google Shape;64;p16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5" name="Google Shape;65;p16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6" name="Google Shape;66;p16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1629156" y="4682062"/>
            <a:ext cx="893978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6"/>
          <p:cNvSpPr txBox="1"/>
          <p:nvPr>
            <p:ph idx="10" type="dt"/>
          </p:nvPr>
        </p:nvSpPr>
        <p:spPr>
          <a:xfrm>
            <a:off x="5318760" y="1344502"/>
            <a:ext cx="1554480" cy="498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Geo"/>
                <a:ea typeface="Geo"/>
                <a:cs typeface="Geo"/>
                <a:sym typeface="Ge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1629157" y="5177408"/>
            <a:ext cx="5660134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8604504" y="5177408"/>
            <a:ext cx="1958339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1pPr>
            <a:lvl2pPr indent="0" lvl="1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2pPr>
            <a:lvl3pPr indent="0" lvl="2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3pPr>
            <a:lvl4pPr indent="0" lvl="3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4pPr>
            <a:lvl5pPr indent="0" lvl="4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5pPr>
            <a:lvl6pPr indent="0" lvl="5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6pPr>
            <a:lvl7pPr indent="0" lvl="6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7pPr>
            <a:lvl8pPr indent="0" lvl="7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8pPr>
            <a:lvl9pPr indent="0" lvl="8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1066800" y="2103120"/>
            <a:ext cx="466344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6461760" y="2103120"/>
            <a:ext cx="466344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1069848" y="2074334"/>
            <a:ext cx="466344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1" i="0" sz="1900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1069848" y="2792472"/>
            <a:ext cx="4663440" cy="31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82" name="Google Shape;82;p18"/>
          <p:cNvSpPr txBox="1"/>
          <p:nvPr>
            <p:ph idx="3" type="body"/>
          </p:nvPr>
        </p:nvSpPr>
        <p:spPr>
          <a:xfrm>
            <a:off x="6458712" y="2074334"/>
            <a:ext cx="466344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1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3" name="Google Shape;83;p18"/>
          <p:cNvSpPr txBox="1"/>
          <p:nvPr>
            <p:ph idx="4" type="body"/>
          </p:nvPr>
        </p:nvSpPr>
        <p:spPr>
          <a:xfrm>
            <a:off x="6458712" y="2792471"/>
            <a:ext cx="4663440" cy="3164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84" name="Google Shape;84;p18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1"/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1"/>
          <p:cNvSpPr txBox="1"/>
          <p:nvPr>
            <p:ph type="title"/>
          </p:nvPr>
        </p:nvSpPr>
        <p:spPr>
          <a:xfrm>
            <a:off x="8458200" y="607392"/>
            <a:ext cx="3161963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"/>
              <a:buNone/>
              <a:defRPr b="0" sz="3200" cap="non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685800" y="609600"/>
            <a:ext cx="6858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900"/>
              <a:buChar char="◦"/>
              <a:defRPr sz="1900"/>
            </a:lvl1pPr>
            <a:lvl2pPr indent="-3302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8458200" y="2336800"/>
            <a:ext cx="3161963" cy="36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2" name="Google Shape;102;p21"/>
          <p:cNvSpPr txBox="1"/>
          <p:nvPr>
            <p:ph idx="10" type="dt"/>
          </p:nvPr>
        </p:nvSpPr>
        <p:spPr>
          <a:xfrm>
            <a:off x="5588000" y="6035040"/>
            <a:ext cx="19558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1" type="ftr"/>
          </p:nvPr>
        </p:nvSpPr>
        <p:spPr>
          <a:xfrm>
            <a:off x="685801" y="6035040"/>
            <a:ext cx="45847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2" type="sldNum"/>
          </p:nvPr>
        </p:nvSpPr>
        <p:spPr>
          <a:xfrm>
            <a:off x="10396728" y="6035040"/>
            <a:ext cx="122343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1pPr>
            <a:lvl2pPr indent="0" lvl="1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2pPr>
            <a:lvl3pPr indent="0" lvl="2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3pPr>
            <a:lvl4pPr indent="0" lvl="3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4pPr>
            <a:lvl5pPr indent="0" lvl="4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5pPr>
            <a:lvl6pPr indent="0" lvl="5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6pPr>
            <a:lvl7pPr indent="0" lvl="6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7pPr>
            <a:lvl8pPr indent="0" lvl="7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8pPr>
            <a:lvl9pPr indent="0" lvl="8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"/>
              <a:ea typeface="Geo"/>
              <a:cs typeface="Geo"/>
              <a:sym typeface="Geo"/>
            </a:endParaRPr>
          </a:p>
        </p:txBody>
      </p:sp>
      <p:sp>
        <p:nvSpPr>
          <p:cNvPr id="7" name="Google Shape;7;p12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dk1">
              <a:alpha val="6000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2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cap="sq" cmpd="sng" w="9525">
            <a:solidFill>
              <a:srgbClr val="FEFEF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2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800"/>
              <a:buFont typeface="Geo"/>
              <a:buNone/>
              <a:defRPr b="0" i="1" sz="3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12"/>
          <p:cNvSpPr txBox="1"/>
          <p:nvPr>
            <p:ph idx="1" type="body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7500" lvl="0" marL="457200" marR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300"/>
              <a:buFont typeface="Garamond"/>
              <a:buChar char="◦"/>
              <a:defRPr b="0" i="0" sz="13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2pPr>
            <a:lvl3pPr indent="-29845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100"/>
              <a:buFont typeface="Garamond"/>
              <a:buChar char="◦"/>
              <a:defRPr b="0" i="0" sz="11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3pPr>
            <a:lvl4pPr indent="-29845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100"/>
              <a:buFont typeface="Garamond"/>
              <a:buChar char="◦"/>
              <a:defRPr b="0" i="0" sz="11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4pPr>
            <a:lvl5pPr indent="-29845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100"/>
              <a:buFont typeface="Garamond"/>
              <a:buChar char="◦"/>
              <a:defRPr b="0" i="0" sz="11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EFEFE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"/>
              <a:ea typeface="Geo"/>
              <a:cs typeface="Geo"/>
              <a:sym typeface="Geo"/>
            </a:endParaRPr>
          </a:p>
        </p:txBody>
      </p:sp>
      <p:sp>
        <p:nvSpPr>
          <p:cNvPr id="30" name="Google Shape;30;p11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rgbClr val="BFBFBF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1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cap="sq" cmpd="sng" w="9525">
            <a:solidFill>
              <a:srgbClr val="2626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11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eo"/>
              <a:buNone/>
              <a:defRPr b="0" i="1" sz="3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7500" lvl="0" marL="457200" marR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300"/>
              <a:buFont typeface="Garamond"/>
              <a:buChar char="◦"/>
              <a:defRPr b="0" i="0" sz="13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2pPr>
            <a:lvl3pPr indent="-29845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b="0" i="0" sz="11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3pPr>
            <a:lvl4pPr indent="-29845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b="0" i="0" sz="11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4pPr>
            <a:lvl5pPr indent="-29845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b="0" i="0" sz="11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/>
        </p:txBody>
      </p:sp>
      <p:sp>
        <p:nvSpPr>
          <p:cNvPr id="34" name="Google Shape;34;p11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262626"/>
                </a:solidFill>
                <a:latin typeface="Geo"/>
                <a:ea typeface="Geo"/>
                <a:cs typeface="Geo"/>
                <a:sym typeface="Ge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Geo"/>
                <a:ea typeface="Geo"/>
                <a:cs typeface="Geo"/>
                <a:sym typeface="Ge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gital numbers and graphs" id="130" name="Google Shape;130;p1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278306"/>
            <a:ext cx="1219197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"/>
          <p:cNvSpPr/>
          <p:nvPr/>
        </p:nvSpPr>
        <p:spPr>
          <a:xfrm>
            <a:off x="0" y="937549"/>
            <a:ext cx="12191999" cy="5058137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0000">
                <a:srgbClr val="000000">
                  <a:alpha val="14901"/>
                </a:srgbClr>
              </a:gs>
              <a:gs pos="50000">
                <a:srgbClr val="000000">
                  <a:alpha val="29803"/>
                </a:srgbClr>
              </a:gs>
              <a:gs pos="80000">
                <a:srgbClr val="000000">
                  <a:alpha val="14901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"/>
              <a:ea typeface="Geo"/>
              <a:cs typeface="Geo"/>
              <a:sym typeface="Geo"/>
            </a:endParaRPr>
          </a:p>
        </p:txBody>
      </p:sp>
      <p:sp>
        <p:nvSpPr>
          <p:cNvPr id="132" name="Google Shape;132;p1"/>
          <p:cNvSpPr txBox="1"/>
          <p:nvPr>
            <p:ph type="ctrTitle"/>
          </p:nvPr>
        </p:nvSpPr>
        <p:spPr>
          <a:xfrm>
            <a:off x="1374322" y="1179739"/>
            <a:ext cx="9443357" cy="2753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800"/>
              <a:buFont typeface="Geo"/>
              <a:buNone/>
            </a:pPr>
            <a:r>
              <a:rPr lang="en-US"/>
              <a:t>Kosher Success and Money</a:t>
            </a:r>
            <a:endParaRPr/>
          </a:p>
        </p:txBody>
      </p:sp>
      <p:sp>
        <p:nvSpPr>
          <p:cNvPr id="133" name="Google Shape;133;p1"/>
          <p:cNvSpPr txBox="1"/>
          <p:nvPr>
            <p:ph idx="1" type="subTitle"/>
          </p:nvPr>
        </p:nvSpPr>
        <p:spPr>
          <a:xfrm>
            <a:off x="649357" y="3933619"/>
            <a:ext cx="3207025" cy="943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400"/>
              <a:t>The Foundation  That Will Endure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gital numbers and graphs" id="211" name="Google Shape;211;p10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278306"/>
            <a:ext cx="1219197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0"/>
          <p:cNvSpPr/>
          <p:nvPr/>
        </p:nvSpPr>
        <p:spPr>
          <a:xfrm>
            <a:off x="0" y="937549"/>
            <a:ext cx="12191999" cy="5058137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0000">
                <a:srgbClr val="000000">
                  <a:alpha val="14901"/>
                </a:srgbClr>
              </a:gs>
              <a:gs pos="50000">
                <a:srgbClr val="000000">
                  <a:alpha val="29803"/>
                </a:srgbClr>
              </a:gs>
              <a:gs pos="80000">
                <a:srgbClr val="000000">
                  <a:alpha val="14901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"/>
              <a:ea typeface="Geo"/>
              <a:cs typeface="Geo"/>
              <a:sym typeface="Geo"/>
            </a:endParaRPr>
          </a:p>
        </p:txBody>
      </p:sp>
      <p:sp>
        <p:nvSpPr>
          <p:cNvPr id="213" name="Google Shape;213;p10"/>
          <p:cNvSpPr txBox="1"/>
          <p:nvPr>
            <p:ph type="ctrTitle"/>
          </p:nvPr>
        </p:nvSpPr>
        <p:spPr>
          <a:xfrm>
            <a:off x="1374322" y="1179739"/>
            <a:ext cx="9443357" cy="2753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800"/>
              <a:buFont typeface="Geo"/>
              <a:buNone/>
            </a:pPr>
            <a:r>
              <a:rPr lang="en-US"/>
              <a:t>Kosher Success and Money</a:t>
            </a:r>
            <a:endParaRPr/>
          </a:p>
        </p:txBody>
      </p:sp>
      <p:sp>
        <p:nvSpPr>
          <p:cNvPr id="214" name="Google Shape;214;p10"/>
          <p:cNvSpPr txBox="1"/>
          <p:nvPr>
            <p:ph idx="1" type="subTitle"/>
          </p:nvPr>
        </p:nvSpPr>
        <p:spPr>
          <a:xfrm>
            <a:off x="649357" y="3933619"/>
            <a:ext cx="3207025" cy="943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400"/>
              <a:t>The Foundation  That Will Endure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gital numbers and graphs" id="138" name="Google Shape;138;p2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"/>
          <p:cNvSpPr/>
          <p:nvPr/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"/>
          <p:cNvSpPr/>
          <p:nvPr/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"/>
          <p:cNvSpPr txBox="1"/>
          <p:nvPr>
            <p:ph type="ctrTitle"/>
          </p:nvPr>
        </p:nvSpPr>
        <p:spPr>
          <a:xfrm>
            <a:off x="1276055" y="2350017"/>
            <a:ext cx="4775075" cy="163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"/>
              <a:buNone/>
            </a:pPr>
            <a:r>
              <a:rPr lang="en-US" sz="4400">
                <a:solidFill>
                  <a:schemeClr val="dk1"/>
                </a:solidFill>
              </a:rPr>
              <a:t>Kosher</a:t>
            </a:r>
            <a:endParaRPr/>
          </a:p>
        </p:txBody>
      </p:sp>
      <p:sp>
        <p:nvSpPr>
          <p:cNvPr id="142" name="Google Shape;142;p2"/>
          <p:cNvSpPr txBox="1"/>
          <p:nvPr>
            <p:ph idx="1" type="subTitle"/>
          </p:nvPr>
        </p:nvSpPr>
        <p:spPr>
          <a:xfrm>
            <a:off x="1276054" y="3701095"/>
            <a:ext cx="4775075" cy="55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>
                <a:solidFill>
                  <a:schemeClr val="dk1"/>
                </a:solidFill>
              </a:rPr>
              <a:t>Genuine and Legitimate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gital numbers and graphs" id="147" name="Google Shape;147;p3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3"/>
          <p:cNvSpPr/>
          <p:nvPr/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3"/>
          <p:cNvSpPr/>
          <p:nvPr/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"/>
          <p:cNvSpPr txBox="1"/>
          <p:nvPr>
            <p:ph type="ctrTitle"/>
          </p:nvPr>
        </p:nvSpPr>
        <p:spPr>
          <a:xfrm>
            <a:off x="1578316" y="252156"/>
            <a:ext cx="5409468" cy="149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Matthew 7</a:t>
            </a:r>
            <a:endParaRPr/>
          </a:p>
        </p:txBody>
      </p:sp>
      <p:sp>
        <p:nvSpPr>
          <p:cNvPr id="151" name="Google Shape;151;p3"/>
          <p:cNvSpPr txBox="1"/>
          <p:nvPr/>
        </p:nvSpPr>
        <p:spPr>
          <a:xfrm>
            <a:off x="1338682" y="1751419"/>
            <a:ext cx="5649101" cy="2000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rPr>
              <a:t>Hearing and Doing the word of </a:t>
            </a:r>
            <a:r>
              <a:rPr b="0" i="0" lang="en-US" sz="4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rPr>
              <a:t>YHVH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Geo"/>
                <a:ea typeface="Geo"/>
                <a:cs typeface="Geo"/>
                <a:sym typeface="Geo"/>
              </a:rPr>
              <a:t>The Principle Act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/>
          <p:nvPr/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4"/>
          <p:cNvSpPr/>
          <p:nvPr/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lt1"/>
          </a:solidFill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4"/>
          <p:cNvSpPr txBox="1"/>
          <p:nvPr>
            <p:ph type="ctrTitle"/>
          </p:nvPr>
        </p:nvSpPr>
        <p:spPr>
          <a:xfrm>
            <a:off x="1136849" y="1348844"/>
            <a:ext cx="5716338" cy="30427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Geo"/>
              <a:buNone/>
            </a:pPr>
            <a:r>
              <a:rPr lang="en-US" sz="6000"/>
              <a:t>Solomon</a:t>
            </a:r>
            <a:endParaRPr/>
          </a:p>
        </p:txBody>
      </p:sp>
      <p:sp>
        <p:nvSpPr>
          <p:cNvPr id="159" name="Google Shape;159;p4"/>
          <p:cNvSpPr/>
          <p:nvPr/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0" name="Google Shape;160;p4"/>
          <p:cNvCxnSpPr/>
          <p:nvPr/>
        </p:nvCxnSpPr>
        <p:spPr>
          <a:xfrm>
            <a:off x="3149198" y="446823"/>
            <a:ext cx="0" cy="640080"/>
          </a:xfrm>
          <a:prstGeom prst="straightConnector1">
            <a:avLst/>
          </a:prstGeom>
          <a:solidFill>
            <a:srgbClr val="262626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1" name="Google Shape;161;p4"/>
          <p:cNvCxnSpPr/>
          <p:nvPr/>
        </p:nvCxnSpPr>
        <p:spPr>
          <a:xfrm>
            <a:off x="4840838" y="446823"/>
            <a:ext cx="0" cy="640080"/>
          </a:xfrm>
          <a:prstGeom prst="straightConnector1">
            <a:avLst/>
          </a:prstGeom>
          <a:solidFill>
            <a:srgbClr val="262626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2" name="Google Shape;162;p4"/>
          <p:cNvCxnSpPr/>
          <p:nvPr/>
        </p:nvCxnSpPr>
        <p:spPr>
          <a:xfrm>
            <a:off x="3149198" y="1092118"/>
            <a:ext cx="1691640" cy="0"/>
          </a:xfrm>
          <a:prstGeom prst="straightConnector1">
            <a:avLst/>
          </a:prstGeom>
          <a:solidFill>
            <a:srgbClr val="262626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Digital numbers and graphs" id="163" name="Google Shape;163;p4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7466549" y="2449958"/>
            <a:ext cx="3513108" cy="1976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gital numbers and graphs" id="168" name="Google Shape;168;p5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5"/>
          <p:cNvSpPr/>
          <p:nvPr/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"/>
          <p:cNvSpPr/>
          <p:nvPr/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5"/>
          <p:cNvSpPr txBox="1"/>
          <p:nvPr>
            <p:ph type="ctrTitle"/>
          </p:nvPr>
        </p:nvSpPr>
        <p:spPr>
          <a:xfrm>
            <a:off x="1578316" y="252156"/>
            <a:ext cx="5409468" cy="149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Kings 11</a:t>
            </a:r>
            <a:endParaRPr/>
          </a:p>
        </p:txBody>
      </p:sp>
      <p:sp>
        <p:nvSpPr>
          <p:cNvPr id="172" name="Google Shape;172;p5"/>
          <p:cNvSpPr txBox="1"/>
          <p:nvPr/>
        </p:nvSpPr>
        <p:spPr>
          <a:xfrm>
            <a:off x="1578316" y="1321827"/>
            <a:ext cx="5409468" cy="149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 8:3</a:t>
            </a:r>
            <a:r>
              <a:rPr b="1" lang="en-US" sz="4000" u="sng">
                <a:solidFill>
                  <a:schemeClr val="dk1"/>
                </a:solidFill>
              </a:rPr>
              <a:t>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gital numbers and graphs" id="177" name="Google Shape;177;p6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6"/>
          <p:cNvSpPr/>
          <p:nvPr/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6"/>
          <p:cNvSpPr/>
          <p:nvPr/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"/>
          <p:cNvSpPr txBox="1"/>
          <p:nvPr>
            <p:ph type="ctrTitle"/>
          </p:nvPr>
        </p:nvSpPr>
        <p:spPr>
          <a:xfrm>
            <a:off x="1578316" y="252156"/>
            <a:ext cx="5409468" cy="149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Work of the Soul</a:t>
            </a:r>
            <a:endParaRPr/>
          </a:p>
        </p:txBody>
      </p:sp>
      <p:sp>
        <p:nvSpPr>
          <p:cNvPr id="181" name="Google Shape;181;p6"/>
          <p:cNvSpPr txBox="1"/>
          <p:nvPr>
            <p:ph idx="1" type="subTitle"/>
          </p:nvPr>
        </p:nvSpPr>
        <p:spPr>
          <a:xfrm>
            <a:off x="1239291" y="1275931"/>
            <a:ext cx="6525472" cy="950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6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b="0" i="0" lang="en-US" sz="36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 build ourselves from the inside out on the word of Hashem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3600"/>
              <a:buNone/>
            </a:pPr>
            <a:r>
              <a:rPr b="0" i="0" lang="en-US" sz="36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(the Lord). To become the best version of ourselves and to teach others around us to do the same.  </a:t>
            </a:r>
            <a:endParaRPr b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gital numbers and graphs" id="186" name="Google Shape;186;p7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7"/>
          <p:cNvSpPr/>
          <p:nvPr/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7"/>
          <p:cNvSpPr/>
          <p:nvPr/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7"/>
          <p:cNvSpPr txBox="1"/>
          <p:nvPr>
            <p:ph idx="1" type="subTitle"/>
          </p:nvPr>
        </p:nvSpPr>
        <p:spPr>
          <a:xfrm>
            <a:off x="1260839" y="409537"/>
            <a:ext cx="6284947" cy="950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This can be accomplished whether we are gifted, world leaders, billionaire philanthropists, renowned scholars, social media giants; or  we find ourselves doing manual labor, changing diapers, doing laundry, or working in the marketplace</a:t>
            </a:r>
            <a:r>
              <a:rPr lang="en-US" sz="32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0" i="0" lang="en-US" sz="32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gital numbers and graphs" id="194" name="Google Shape;194;p8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8"/>
          <p:cNvSpPr/>
          <p:nvPr/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8"/>
          <p:cNvSpPr/>
          <p:nvPr/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8"/>
          <p:cNvSpPr txBox="1"/>
          <p:nvPr>
            <p:ph idx="1" type="subTitle"/>
          </p:nvPr>
        </p:nvSpPr>
        <p:spPr>
          <a:xfrm>
            <a:off x="1260839" y="409537"/>
            <a:ext cx="6284947" cy="950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This can be accomplished by being true friends, good parents, and good neighbors. </a:t>
            </a:r>
            <a:r>
              <a:rPr b="0" i="0" lang="en-US" sz="20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Rabbinic Wisdom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gital numbers and graphs" id="202" name="Google Shape;202;p9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9"/>
          <p:cNvSpPr/>
          <p:nvPr/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9"/>
          <p:cNvSpPr/>
          <p:nvPr/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9"/>
          <p:cNvSpPr txBox="1"/>
          <p:nvPr>
            <p:ph idx="1" type="subTitle"/>
          </p:nvPr>
        </p:nvSpPr>
        <p:spPr>
          <a:xfrm>
            <a:off x="1260839" y="409537"/>
            <a:ext cx="6284947" cy="950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36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This is the </a:t>
            </a:r>
            <a:r>
              <a:rPr b="0" i="0" lang="en-US" sz="36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foundation</a:t>
            </a:r>
            <a:r>
              <a:rPr b="0" i="0" lang="en-US" sz="3600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 of Life in Christ Jesus.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>
              <a:solidFill>
                <a:srgbClr val="001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9"/>
          <p:cNvSpPr txBox="1"/>
          <p:nvPr/>
        </p:nvSpPr>
        <p:spPr>
          <a:xfrm>
            <a:off x="1260839" y="2459493"/>
            <a:ext cx="5888736" cy="2015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Live this way and ”Success”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1320"/>
                </a:solidFill>
                <a:latin typeface="Arial"/>
                <a:ea typeface="Arial"/>
                <a:cs typeface="Arial"/>
                <a:sym typeface="Arial"/>
              </a:rPr>
              <a:t>is guaranteed. 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avonVTI">
  <a:themeElements>
    <a:clrScheme name="AnalogousFromRegularSeedLeftStep">
      <a:dk1>
        <a:srgbClr val="000000"/>
      </a:dk1>
      <a:lt1>
        <a:srgbClr val="FFFFFF"/>
      </a:lt1>
      <a:dk2>
        <a:srgbClr val="1A1E2E"/>
      </a:dk2>
      <a:lt2>
        <a:srgbClr val="F0F1F3"/>
      </a:lt2>
      <a:accent1>
        <a:srgbClr val="C7992F"/>
      </a:accent1>
      <a:accent2>
        <a:srgbClr val="CA5122"/>
      </a:accent2>
      <a:accent3>
        <a:srgbClr val="DC344C"/>
      </a:accent3>
      <a:accent4>
        <a:srgbClr val="CA2280"/>
      </a:accent4>
      <a:accent5>
        <a:srgbClr val="DC34D7"/>
      </a:accent5>
      <a:accent6>
        <a:srgbClr val="8922CA"/>
      </a:accent6>
      <a:hlink>
        <a:srgbClr val="446AC0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avonVTI">
  <a:themeElements>
    <a:clrScheme name="AnalogousFromRegularSeedLeftStep">
      <a:dk1>
        <a:srgbClr val="000000"/>
      </a:dk1>
      <a:lt1>
        <a:srgbClr val="FFFFFF"/>
      </a:lt1>
      <a:dk2>
        <a:srgbClr val="1A1E2E"/>
      </a:dk2>
      <a:lt2>
        <a:srgbClr val="F0F1F3"/>
      </a:lt2>
      <a:accent1>
        <a:srgbClr val="C7992F"/>
      </a:accent1>
      <a:accent2>
        <a:srgbClr val="CA5122"/>
      </a:accent2>
      <a:accent3>
        <a:srgbClr val="DC344C"/>
      </a:accent3>
      <a:accent4>
        <a:srgbClr val="CA2280"/>
      </a:accent4>
      <a:accent5>
        <a:srgbClr val="DC34D7"/>
      </a:accent5>
      <a:accent6>
        <a:srgbClr val="8922CA"/>
      </a:accent6>
      <a:hlink>
        <a:srgbClr val="446AC0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2023-01-21T18:29:41Z</dcterms:created>
  <dc:creator>Gerald Whitaker</dc:creator>
</cp:coreProperties>
</file>